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9" r:id="rId3"/>
    <p:sldId id="456" r:id="rId4"/>
    <p:sldId id="457" r:id="rId5"/>
    <p:sldId id="458" r:id="rId6"/>
    <p:sldId id="459" r:id="rId7"/>
    <p:sldId id="460" r:id="rId8"/>
    <p:sldId id="461" r:id="rId9"/>
    <p:sldId id="445" r:id="rId10"/>
    <p:sldId id="292" r:id="rId11"/>
    <p:sldId id="293" r:id="rId12"/>
    <p:sldId id="294" r:id="rId13"/>
    <p:sldId id="295" r:id="rId14"/>
    <p:sldId id="296" r:id="rId15"/>
    <p:sldId id="260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2888647@qq.com" initials="1" lastIdx="2" clrIdx="0"/>
  <p:cmAuthor id="2" name="admin" initials="a" lastIdx="1" clrIdx="1"/>
  <p:cmAuthor id="3" name="tuchengrong" initials="t" lastIdx="1" clrIdx="2"/>
  <p:cmAuthor id="0" name="PC" initials="P" lastIdx="24" clrIdx="0"/>
  <p:cmAuthor id="5" name="leonj" initials="l" lastIdx="1" clrIdx="6"/>
  <p:cmAuthor id="4" name="未知用户1" initials="未" lastIdx="0" clrIdx="0"/>
  <p:cmAuthor id="7" name="志龙 姜" initials="志" lastIdx="1" clrIdx="0"/>
  <p:cmAuthor id="29" name="Ansel Liu 刘晖" initials="Microsof [29]" lastIdx="1" clrIdx="28"/>
  <p:cmAuthor id="8" name="MG" initials="M" lastIdx="1" clrIdx="0"/>
  <p:cmAuthor id="9" name="hasee" initials="h" lastIdx="1" clrIdx="0"/>
  <p:cmAuthor id="6" name="USER-" initials="U" lastIdx="1" clrIdx="0"/>
  <p:cmAuthor id="11" name="刘颖" initials="刘" lastIdx="1" clrIdx="10"/>
  <p:cmAuthor id="10" name="huangkaozhong" initials="h" lastIdx="22" clrIdx="2"/>
  <p:cmAuthor id="13" name="yiwei zhu" initials="y" lastIdx="14" clrIdx="0"/>
  <p:cmAuthor id="15" name="吕震" initials="吕" lastIdx="6" clrIdx="0"/>
  <p:cmAuthor id="17" name="吴岩" initials="吴" lastIdx="1" clrIdx="0"/>
  <p:cmAuthor id="18" name="秦 斐" initials="秦" lastIdx="1" clrIdx="8"/>
  <p:cmAuthor id="20" name="hxl1112" initials="h" lastIdx="6" clrIdx="0"/>
  <p:cmAuthor id="21" name="宋昆" initials="宋" lastIdx="0" clrIdx="0"/>
  <p:cmAuthor id="22" name="xiong" initials="x" lastIdx="1" clrIdx="0"/>
  <p:cmAuthor id="23" name="Sandra" initials="S" lastIdx="0" clrIdx="0"/>
  <p:cmAuthor id="24" name="未知用户23" initials="未" lastIdx="1" clrIdx="0"/>
  <p:cmAuthor id="25" name="未知用户24" initials="未" lastIdx="3" clrIdx="1"/>
  <p:cmAuthor id="26" name="陈蕾" initials="陈" lastIdx="7" clrIdx="1"/>
  <p:cmAuthor id="27" name="China" initials="C" lastIdx="1" clrIdx="0"/>
  <p:cmAuthor id="30" name="Picc" initials="P" lastIdx="1" clrIdx="0"/>
  <p:cmAuthor id="31" name="CommUser" initials="C" lastIdx="4" clrIdx="0"/>
  <p:cmAuthor id="32" name="tong" initials="t" lastIdx="2" clrIdx="0"/>
  <p:cmAuthor id="33" name="Hi_ Young" initials="H" lastIdx="20" clrIdx="0"/>
  <p:cmAuthor id="34" name="zhenwb" initials="z" lastIdx="1" clrIdx="17"/>
  <p:cmAuthor id="35" name="ASUS" initials="A" lastIdx="4" clrIdx="0"/>
  <p:cmAuthor id="36" name="Bonan Qi" initials="B" lastIdx="43" clrIdx="0"/>
  <p:cmAuthor id="37" name="yaoxiaojun" initials="y" lastIdx="1" clrIdx="0"/>
  <p:cmAuthor id="38" name="tplife" initials="t" lastIdx="2" clrIdx="0"/>
  <p:cmAuthor id="39" name="WHTP" initials="W" lastIdx="1" clrIdx="20"/>
  <p:cmAuthor id="40" name="wangcz2" initials="w" lastIdx="3" clrIdx="0"/>
  <p:cmAuthor id="41" name="未知用户6" initials="未" lastIdx="1" clrIdx="0"/>
  <p:cmAuthor id="42" name="tianan" initials="t" lastIdx="1" clrIdx="5"/>
  <p:cmAuthor id="43" name="余潇迎" initials="余" lastIdx="2" clrIdx="0"/>
  <p:cmAuthor id="44" name="Microsoft" initials="M" lastIdx="1" clrIdx="0"/>
  <p:cmAuthor id="45" name="w" initials="w" lastIdx="2" clrIdx="0"/>
  <p:cmAuthor id="46" name="未知用户5" initials="未" lastIdx="1" clrIdx="0"/>
  <p:cmAuthor id="47" name="未知用户8" initials="未" lastIdx="1" clrIdx="0"/>
  <p:cmAuthor id="48" name="陈 橙橙" initials="陈" lastIdx="1" clrIdx="21"/>
  <p:cmAuthor id="49" name="FrogPrince1121" initials="F" lastIdx="1" clrIdx="1"/>
  <p:cmAuthor id="50" name="未知用户12" initials="未" lastIdx="2" clrIdx="0"/>
  <p:cmAuthor id="51" name="jiansheng li" initials="j" lastIdx="0" clrIdx="0"/>
  <p:cmAuthor id="70" name="User" initials="U" lastIdx="0" clrIdx="22"/>
  <p:cmAuthor id="55" name="86136" initials="8" lastIdx="1" clrIdx="54"/>
  <p:cmAuthor id="12" name="feng wei" initials="f" lastIdx="1" clrIdx="0"/>
  <p:cmAuthor id="19" name="未知用户2" initials="未" lastIdx="1" clrIdx="0"/>
  <p:cmAuthor id="56" name="Jiang" initials="J" lastIdx="5" clrIdx="55"/>
  <p:cmAuthor id="14" name="Tracy Chen" initials="T" lastIdx="1" clrIdx="0"/>
  <p:cmAuthor id="16" name="微软用户" initials="微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939393"/>
    <a:srgbClr val="D19F62"/>
    <a:srgbClr val="063C54"/>
    <a:srgbClr val="4BB5CB"/>
    <a:srgbClr val="F0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9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2.png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797800" y="5323885"/>
            <a:ext cx="4394200" cy="1534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2075" cy="224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8"/>
          <p:cNvSpPr>
            <a:spLocks noGrp="1"/>
          </p:cNvSpPr>
          <p:nvPr userDrawn="1">
            <p:custDataLst>
              <p:tags r:id="rId2"/>
            </p:custDataLst>
          </p:nvPr>
        </p:nvSpPr>
        <p:spPr>
          <a:xfrm>
            <a:off x="8610600" y="6390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42" name="副标题 2"/>
          <p:cNvSpPr>
            <a:spLocks noGrp="1"/>
          </p:cNvSpPr>
          <p:nvPr userDrawn="1"/>
        </p:nvSpPr>
        <p:spPr>
          <a:xfrm>
            <a:off x="5627370" y="1703705"/>
            <a:ext cx="1042035" cy="1711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出厂价：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建议零售价</a:t>
            </a: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产品颜色：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材质：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装箱率：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尺寸：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文本占位符 59"/>
          <p:cNvSpPr>
            <a:spLocks noGrp="1"/>
          </p:cNvSpPr>
          <p:nvPr>
            <p:ph type="body" idx="13" hasCustomPrompt="1"/>
          </p:nvPr>
        </p:nvSpPr>
        <p:spPr>
          <a:xfrm>
            <a:off x="6253480" y="1781175"/>
            <a:ext cx="1786255" cy="21590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300" b="1">
                <a:solidFill>
                  <a:srgbClr val="B63E4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50" name="文本占位符 49"/>
          <p:cNvSpPr>
            <a:spLocks noGrp="1"/>
          </p:cNvSpPr>
          <p:nvPr>
            <p:ph type="body" idx="14" hasCustomPrompt="1"/>
          </p:nvPr>
        </p:nvSpPr>
        <p:spPr>
          <a:xfrm>
            <a:off x="6553835" y="2065655"/>
            <a:ext cx="1468755" cy="21209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3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61" name="图片占位符 60"/>
          <p:cNvSpPr>
            <a:spLocks noGrp="1" noChangeAspect="1"/>
          </p:cNvSpPr>
          <p:nvPr>
            <p:ph type="pic" idx="1"/>
          </p:nvPr>
        </p:nvSpPr>
        <p:spPr>
          <a:xfrm>
            <a:off x="394970" y="907415"/>
            <a:ext cx="4679950" cy="3780000"/>
          </a:xfrm>
          <a:ln w="12700">
            <a:solidFill>
              <a:schemeClr val="tx1">
                <a:alpha val="10000"/>
              </a:schemeClr>
            </a:solidFill>
          </a:ln>
          <a:effectLst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22" name="矩形 121"/>
          <p:cNvSpPr/>
          <p:nvPr userDrawn="1"/>
        </p:nvSpPr>
        <p:spPr>
          <a:xfrm>
            <a:off x="394970" y="4799965"/>
            <a:ext cx="4679950" cy="1619885"/>
          </a:xfrm>
          <a:prstGeom prst="rect">
            <a:avLst/>
          </a:prstGeom>
          <a:noFill/>
          <a:ln>
            <a:solidFill>
              <a:srgbClr val="111101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3" name="文本框 122"/>
          <p:cNvSpPr txBox="1"/>
          <p:nvPr userDrawn="1"/>
        </p:nvSpPr>
        <p:spPr>
          <a:xfrm>
            <a:off x="1783715" y="4923825"/>
            <a:ext cx="8293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品名：</a:t>
            </a:r>
            <a:endParaRPr lang="zh-CN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出厂价：</a:t>
            </a:r>
            <a:endParaRPr lang="zh-CN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建议零售价：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配置：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礼盒：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装箱数：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124" name="图片占位符 123"/>
          <p:cNvSpPr>
            <a:spLocks noGrp="1" noChangeAspect="1"/>
          </p:cNvSpPr>
          <p:nvPr>
            <p:ph type="pic" idx="190"/>
          </p:nvPr>
        </p:nvSpPr>
        <p:spPr>
          <a:xfrm>
            <a:off x="476250" y="4948613"/>
            <a:ext cx="1322705" cy="1322705"/>
          </a:xfrm>
          <a:ln w="12700">
            <a:noFill/>
          </a:ln>
          <a:effectLst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25" name="文本占位符 124"/>
          <p:cNvSpPr>
            <a:spLocks noGrp="1"/>
          </p:cNvSpPr>
          <p:nvPr>
            <p:ph type="body" idx="191" hasCustomPrompt="1"/>
          </p:nvPr>
        </p:nvSpPr>
        <p:spPr>
          <a:xfrm>
            <a:off x="2136140" y="5617845"/>
            <a:ext cx="2827655" cy="22034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>
                <a:sym typeface="+mn-ea"/>
              </a:rPr>
              <a:t>侧把壶</a:t>
            </a:r>
            <a:r>
              <a:rPr lang="en-US" altLang="zh-CN">
                <a:sym typeface="+mn-ea"/>
              </a:rPr>
              <a:t>1\</a:t>
            </a:r>
            <a:r>
              <a:rPr lang="zh-CN" altLang="en-US">
                <a:sym typeface="+mn-ea"/>
              </a:rPr>
              <a:t>品杯</a:t>
            </a:r>
            <a:r>
              <a:rPr lang="en-US" altLang="zh-CN">
                <a:sym typeface="+mn-ea"/>
              </a:rPr>
              <a:t>2\</a:t>
            </a:r>
            <a:r>
              <a:rPr lang="zh-CN" altLang="en-US">
                <a:sym typeface="+mn-ea"/>
              </a:rPr>
              <a:t>滤胆</a:t>
            </a:r>
            <a:r>
              <a:rPr lang="en-US" altLang="zh-CN">
                <a:sym typeface="+mn-ea"/>
              </a:rPr>
              <a:t>1</a:t>
            </a:r>
            <a:endParaRPr lang="zh-CN" altLang="en-US" smtClean="0"/>
          </a:p>
        </p:txBody>
      </p:sp>
      <p:sp>
        <p:nvSpPr>
          <p:cNvPr id="126" name="文本占位符 125"/>
          <p:cNvSpPr>
            <a:spLocks noGrp="1"/>
          </p:cNvSpPr>
          <p:nvPr>
            <p:ph type="body" idx="192" hasCustomPrompt="1"/>
          </p:nvPr>
        </p:nvSpPr>
        <p:spPr>
          <a:xfrm>
            <a:off x="2146300" y="4965065"/>
            <a:ext cx="2817495" cy="223520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smtClean="0">
                <a:sym typeface="+mn-ea"/>
              </a:rPr>
              <a:t>单击此处编辑母版标题样式</a:t>
            </a:r>
            <a:endParaRPr lang="zh-CN" altLang="en-US" smtClean="0"/>
          </a:p>
        </p:txBody>
      </p:sp>
      <p:sp>
        <p:nvSpPr>
          <p:cNvPr id="127" name="文本占位符 126"/>
          <p:cNvSpPr>
            <a:spLocks noGrp="1"/>
          </p:cNvSpPr>
          <p:nvPr>
            <p:ph type="body" idx="193" hasCustomPrompt="1"/>
          </p:nvPr>
        </p:nvSpPr>
        <p:spPr>
          <a:xfrm>
            <a:off x="2521585" y="5400040"/>
            <a:ext cx="2442210" cy="21780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smtClean="0"/>
          </a:p>
        </p:txBody>
      </p:sp>
      <p:sp>
        <p:nvSpPr>
          <p:cNvPr id="128" name="文本占位符 127"/>
          <p:cNvSpPr>
            <a:spLocks noGrp="1"/>
          </p:cNvSpPr>
          <p:nvPr>
            <p:ph type="body" idx="194" hasCustomPrompt="1"/>
          </p:nvPr>
        </p:nvSpPr>
        <p:spPr>
          <a:xfrm>
            <a:off x="2136140" y="5838825"/>
            <a:ext cx="2827020" cy="21399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包装编码</a:t>
            </a:r>
            <a:endParaRPr lang="zh-CN" altLang="en-US" smtClean="0"/>
          </a:p>
        </p:txBody>
      </p:sp>
      <p:sp>
        <p:nvSpPr>
          <p:cNvPr id="129" name="文本占位符 128"/>
          <p:cNvSpPr>
            <a:spLocks noGrp="1"/>
          </p:cNvSpPr>
          <p:nvPr>
            <p:ph type="body" idx="195" hasCustomPrompt="1"/>
          </p:nvPr>
        </p:nvSpPr>
        <p:spPr>
          <a:xfrm>
            <a:off x="2263140" y="5189220"/>
            <a:ext cx="2700655" cy="21018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B63E4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130" name="文本占位符 129"/>
          <p:cNvSpPr>
            <a:spLocks noGrp="1"/>
          </p:cNvSpPr>
          <p:nvPr>
            <p:ph type="body" idx="196" hasCustomPrompt="1"/>
          </p:nvPr>
        </p:nvSpPr>
        <p:spPr>
          <a:xfrm>
            <a:off x="2263140" y="6052185"/>
            <a:ext cx="2700020" cy="21907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18套/箱</a:t>
            </a:r>
            <a:endParaRPr lang="zh-CN" altLang="en-US" smtClean="0"/>
          </a:p>
        </p:txBody>
      </p:sp>
      <p:sp>
        <p:nvSpPr>
          <p:cNvPr id="62" name="文本占位符 61"/>
          <p:cNvSpPr>
            <a:spLocks noGrp="1"/>
          </p:cNvSpPr>
          <p:nvPr>
            <p:ph type="body" idx="16" hasCustomPrompt="1"/>
          </p:nvPr>
        </p:nvSpPr>
        <p:spPr>
          <a:xfrm>
            <a:off x="6097905" y="2613660"/>
            <a:ext cx="5572760" cy="19939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L" panose="0002060004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陶瓷、玻璃、胡桃木、不锈钢</a:t>
            </a:r>
            <a:endParaRPr lang="en-US" altLang="zh-CN" smtClean="0"/>
          </a:p>
        </p:txBody>
      </p:sp>
      <p:sp>
        <p:nvSpPr>
          <p:cNvPr id="63" name="文本占位符 62"/>
          <p:cNvSpPr>
            <a:spLocks noGrp="1"/>
          </p:cNvSpPr>
          <p:nvPr>
            <p:ph type="body" idx="17" hasCustomPrompt="1"/>
          </p:nvPr>
        </p:nvSpPr>
        <p:spPr>
          <a:xfrm>
            <a:off x="6097270" y="3140710"/>
            <a:ext cx="5574030" cy="3249295"/>
          </a:xfrm>
        </p:spPr>
        <p:txBody>
          <a:bodyPr/>
          <a:lstStyle>
            <a:lvl1pPr marL="0" indent="0" algn="l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>
                <a:sym typeface="+mn-ea"/>
              </a:rPr>
              <a:t>茶杯（长11.8cmX高11.2cmX口径8cm / 容量320ml）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礼盒（长17.6cmX宽12.5cmX高15.2cm）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礼袋（长18.7cmX宽13.5cmX高17cm）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外箱尺寸（长83cmX宽44cmX高55cm）</a:t>
            </a:r>
            <a:endParaRPr lang="zh-CN" altLang="en-US" smtClean="0"/>
          </a:p>
          <a:p>
            <a:pPr lvl="0"/>
            <a:endParaRPr lang="zh-CN" altLang="en-US" smtClean="0"/>
          </a:p>
        </p:txBody>
      </p:sp>
      <p:sp>
        <p:nvSpPr>
          <p:cNvPr id="64" name="文本占位符 63"/>
          <p:cNvSpPr>
            <a:spLocks noGrp="1"/>
          </p:cNvSpPr>
          <p:nvPr>
            <p:ph type="body" idx="18" hasCustomPrompt="1"/>
          </p:nvPr>
        </p:nvSpPr>
        <p:spPr>
          <a:xfrm>
            <a:off x="6252210" y="2891155"/>
            <a:ext cx="5418455" cy="249555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18套/箱</a:t>
            </a:r>
            <a:endParaRPr lang="zh-CN" altLang="en-US" smtClean="0"/>
          </a:p>
        </p:txBody>
      </p:sp>
      <p:sp>
        <p:nvSpPr>
          <p:cNvPr id="75" name="文本占位符 74"/>
          <p:cNvSpPr>
            <a:spLocks noGrp="1"/>
          </p:cNvSpPr>
          <p:nvPr>
            <p:ph type="body" idx="15" hasCustomPrompt="1"/>
          </p:nvPr>
        </p:nvSpPr>
        <p:spPr>
          <a:xfrm>
            <a:off x="6405880" y="2383790"/>
            <a:ext cx="5265420" cy="229870"/>
          </a:xfrm>
        </p:spPr>
        <p:txBody>
          <a:bodyPr>
            <a:noAutofit/>
          </a:bodyPr>
          <a:lstStyle>
            <a:lvl1pPr marL="0" indent="0" algn="l" eaLnBrk="1" fontAlgn="auto" latinLnBrk="0" hangingPunct="1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白色</a:t>
            </a:r>
            <a:endParaRPr lang="zh-CN" altLang="en-US" smtClean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06515" y="982980"/>
            <a:ext cx="4206240" cy="304165"/>
          </a:xfrm>
        </p:spPr>
        <p:txBody>
          <a:bodyPr wrap="square"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>
                <a:sym typeface="+mn-ea"/>
              </a:rPr>
              <a:t>单击此处编辑母版标题样式</a:t>
            </a:r>
            <a:r>
              <a:rPr lang="zh-CN" altLang="en-US" smtClean="0">
                <a:sym typeface="+mn-ea"/>
              </a:rPr>
              <a:t>单击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7" y="274678"/>
            <a:ext cx="10975620" cy="11431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757" y="1600428"/>
            <a:ext cx="10975620" cy="4526607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3.png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8.jpeg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15.png"/><Relationship Id="rId3" Type="http://schemas.openxmlformats.org/officeDocument/2006/relationships/tags" Target="../tags/tag21.xml"/><Relationship Id="rId2" Type="http://schemas.openxmlformats.org/officeDocument/2006/relationships/image" Target="../media/image14.png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25.xml"/><Relationship Id="rId2" Type="http://schemas.openxmlformats.org/officeDocument/2006/relationships/image" Target="../media/image14.png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20102" y="2390668"/>
            <a:ext cx="795179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2024</a:t>
            </a:r>
            <a:r>
              <a:rPr lang="zh-CN" alt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年台历故宫系列推荐</a:t>
            </a:r>
            <a:endParaRPr lang="zh-CN" altLang="en-US" sz="4800" b="1" dirty="0">
              <a:solidFill>
                <a:srgbClr val="063C54"/>
              </a:solidFill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  <a:reflection blurRad="25400" stA="40000" endPos="28000" dir="5400000" sy="-100000" algn="bl" rotWithShape="0"/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字魂143号-狂傲行书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20646" y="3428767"/>
            <a:ext cx="7010399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思源黑体 CN Normal" panose="020B0400000000000000" pitchFamily="34" charset="-122"/>
              </a:rPr>
              <a:t>杰中杰提供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40200" y="4728845"/>
            <a:ext cx="4032250" cy="3968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北京杰成东方贸易有限公司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何梦韩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13810474885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325611" y="283477"/>
            <a:ext cx="516029" cy="159676"/>
            <a:chOff x="11325611" y="283477"/>
            <a:chExt cx="516029" cy="159676"/>
          </a:xfrm>
        </p:grpSpPr>
        <p:sp>
          <p:nvSpPr>
            <p:cNvPr id="31" name="圆角矩形 30"/>
            <p:cNvSpPr/>
            <p:nvPr/>
          </p:nvSpPr>
          <p:spPr>
            <a:xfrm flipV="1">
              <a:off x="11325611" y="283477"/>
              <a:ext cx="516029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flipV="1">
              <a:off x="11525716" y="397434"/>
              <a:ext cx="315924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7377" y="6191769"/>
            <a:ext cx="576154" cy="248634"/>
            <a:chOff x="481647" y="6360480"/>
            <a:chExt cx="479426" cy="206892"/>
          </a:xfrm>
        </p:grpSpPr>
        <p:sp>
          <p:nvSpPr>
            <p:cNvPr id="33" name="chevron-upwards-arrow_17507"/>
            <p:cNvSpPr/>
            <p:nvPr/>
          </p:nvSpPr>
          <p:spPr>
            <a:xfrm rot="5400000">
              <a:off x="754337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4" name="chevron-upwards-arrow_17507"/>
            <p:cNvSpPr/>
            <p:nvPr/>
          </p:nvSpPr>
          <p:spPr>
            <a:xfrm rot="16200000" flipH="1">
              <a:off x="481491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图片 1" descr="详情图水印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880000">
            <a:off x="6257290" y="4711065"/>
            <a:ext cx="1422400" cy="363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iconfont-11899-5651479"/>
          <p:cNvSpPr/>
          <p:nvPr/>
        </p:nvSpPr>
        <p:spPr>
          <a:xfrm>
            <a:off x="3832562" y="4473037"/>
            <a:ext cx="245682" cy="245583"/>
          </a:xfrm>
          <a:custGeom>
            <a:avLst/>
            <a:gdLst>
              <a:gd name="T0" fmla="*/ 5482 w 10375"/>
              <a:gd name="T1" fmla="*/ 5170 h 10372"/>
              <a:gd name="T2" fmla="*/ 7765 w 10375"/>
              <a:gd name="T3" fmla="*/ 2887 h 10372"/>
              <a:gd name="T4" fmla="*/ 5187 w 10375"/>
              <a:gd name="T5" fmla="*/ 0 h 10372"/>
              <a:gd name="T6" fmla="*/ 2593 w 10375"/>
              <a:gd name="T7" fmla="*/ 2592 h 10372"/>
              <a:gd name="T8" fmla="*/ 2593 w 10375"/>
              <a:gd name="T9" fmla="*/ 2593 h 10372"/>
              <a:gd name="T10" fmla="*/ 5482 w 10375"/>
              <a:gd name="T11" fmla="*/ 5170 h 10372"/>
              <a:gd name="T12" fmla="*/ 5187 w 10375"/>
              <a:gd name="T13" fmla="*/ 5927 h 10372"/>
              <a:gd name="T14" fmla="*/ 0 w 10375"/>
              <a:gd name="T15" fmla="*/ 8891 h 10372"/>
              <a:gd name="T16" fmla="*/ 0 w 10375"/>
              <a:gd name="T17" fmla="*/ 10002 h 10372"/>
              <a:gd name="T18" fmla="*/ 370 w 10375"/>
              <a:gd name="T19" fmla="*/ 10372 h 10372"/>
              <a:gd name="T20" fmla="*/ 10003 w 10375"/>
              <a:gd name="T21" fmla="*/ 10372 h 10372"/>
              <a:gd name="T22" fmla="*/ 10373 w 10375"/>
              <a:gd name="T23" fmla="*/ 10002 h 10372"/>
              <a:gd name="T24" fmla="*/ 10373 w 10375"/>
              <a:gd name="T25" fmla="*/ 8891 h 10372"/>
              <a:gd name="T26" fmla="*/ 5187 w 10375"/>
              <a:gd name="T27" fmla="*/ 5927 h 10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75" h="10372">
                <a:moveTo>
                  <a:pt x="5482" y="5170"/>
                </a:moveTo>
                <a:cubicBezTo>
                  <a:pt x="6671" y="5038"/>
                  <a:pt x="7633" y="4076"/>
                  <a:pt x="7765" y="2887"/>
                </a:cubicBezTo>
                <a:cubicBezTo>
                  <a:pt x="7937" y="1322"/>
                  <a:pt x="6717" y="0"/>
                  <a:pt x="5187" y="0"/>
                </a:cubicBezTo>
                <a:cubicBezTo>
                  <a:pt x="3755" y="0"/>
                  <a:pt x="2593" y="1160"/>
                  <a:pt x="2593" y="2592"/>
                </a:cubicBezTo>
                <a:lnTo>
                  <a:pt x="2593" y="2593"/>
                </a:lnTo>
                <a:cubicBezTo>
                  <a:pt x="2593" y="4123"/>
                  <a:pt x="3917" y="5342"/>
                  <a:pt x="5482" y="5170"/>
                </a:cubicBezTo>
                <a:close/>
                <a:moveTo>
                  <a:pt x="5187" y="5927"/>
                </a:moveTo>
                <a:cubicBezTo>
                  <a:pt x="3456" y="5927"/>
                  <a:pt x="0" y="6919"/>
                  <a:pt x="0" y="8891"/>
                </a:cubicBezTo>
                <a:lnTo>
                  <a:pt x="0" y="10002"/>
                </a:lnTo>
                <a:cubicBezTo>
                  <a:pt x="0" y="10207"/>
                  <a:pt x="166" y="10372"/>
                  <a:pt x="370" y="10372"/>
                </a:cubicBezTo>
                <a:lnTo>
                  <a:pt x="10003" y="10372"/>
                </a:lnTo>
                <a:cubicBezTo>
                  <a:pt x="10208" y="10372"/>
                  <a:pt x="10373" y="10206"/>
                  <a:pt x="10373" y="10002"/>
                </a:cubicBezTo>
                <a:lnTo>
                  <a:pt x="10373" y="8891"/>
                </a:lnTo>
                <a:cubicBezTo>
                  <a:pt x="10375" y="6921"/>
                  <a:pt x="6918" y="5927"/>
                  <a:pt x="5187" y="5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iconfont-11899-5651479"/>
          <p:cNvSpPr/>
          <p:nvPr/>
        </p:nvSpPr>
        <p:spPr>
          <a:xfrm>
            <a:off x="6359808" y="4473173"/>
            <a:ext cx="245682" cy="245309"/>
          </a:xfrm>
          <a:custGeom>
            <a:avLst/>
            <a:gdLst>
              <a:gd name="connsiteX0" fmla="*/ 169739 w 605522"/>
              <a:gd name="connsiteY0" fmla="*/ 214306 h 604605"/>
              <a:gd name="connsiteX1" fmla="*/ 184976 w 605522"/>
              <a:gd name="connsiteY1" fmla="*/ 216005 h 604605"/>
              <a:gd name="connsiteX2" fmla="*/ 287155 w 605522"/>
              <a:gd name="connsiteY2" fmla="*/ 272658 h 604605"/>
              <a:gd name="connsiteX3" fmla="*/ 302691 w 605522"/>
              <a:gd name="connsiteY3" fmla="*/ 268841 h 604605"/>
              <a:gd name="connsiteX4" fmla="*/ 318346 w 605522"/>
              <a:gd name="connsiteY4" fmla="*/ 272658 h 604605"/>
              <a:gd name="connsiteX5" fmla="*/ 420524 w 605522"/>
              <a:gd name="connsiteY5" fmla="*/ 216005 h 604605"/>
              <a:gd name="connsiteX6" fmla="*/ 447652 w 605522"/>
              <a:gd name="connsiteY6" fmla="*/ 223877 h 604605"/>
              <a:gd name="connsiteX7" fmla="*/ 439884 w 605522"/>
              <a:gd name="connsiteY7" fmla="*/ 250951 h 604605"/>
              <a:gd name="connsiteX8" fmla="*/ 335674 w 605522"/>
              <a:gd name="connsiteY8" fmla="*/ 308677 h 604605"/>
              <a:gd name="connsiteX9" fmla="*/ 302691 w 605522"/>
              <a:gd name="connsiteY9" fmla="*/ 335751 h 604605"/>
              <a:gd name="connsiteX10" fmla="*/ 269826 w 605522"/>
              <a:gd name="connsiteY10" fmla="*/ 308677 h 604605"/>
              <a:gd name="connsiteX11" fmla="*/ 165497 w 605522"/>
              <a:gd name="connsiteY11" fmla="*/ 250951 h 604605"/>
              <a:gd name="connsiteX12" fmla="*/ 157729 w 605522"/>
              <a:gd name="connsiteY12" fmla="*/ 223877 h 604605"/>
              <a:gd name="connsiteX13" fmla="*/ 169739 w 605522"/>
              <a:gd name="connsiteY13" fmla="*/ 214306 h 604605"/>
              <a:gd name="connsiteX14" fmla="*/ 286807 w 605522"/>
              <a:gd name="connsiteY14" fmla="*/ 64195 h 604605"/>
              <a:gd name="connsiteX15" fmla="*/ 190010 w 605522"/>
              <a:gd name="connsiteY15" fmla="*/ 91878 h 604605"/>
              <a:gd name="connsiteX16" fmla="*/ 203036 w 605522"/>
              <a:gd name="connsiteY16" fmla="*/ 114311 h 604605"/>
              <a:gd name="connsiteX17" fmla="*/ 203872 w 605522"/>
              <a:gd name="connsiteY17" fmla="*/ 120754 h 604605"/>
              <a:gd name="connsiteX18" fmla="*/ 200048 w 605522"/>
              <a:gd name="connsiteY18" fmla="*/ 125885 h 604605"/>
              <a:gd name="connsiteX19" fmla="*/ 191564 w 605522"/>
              <a:gd name="connsiteY19" fmla="*/ 125885 h 604605"/>
              <a:gd name="connsiteX20" fmla="*/ 188456 w 605522"/>
              <a:gd name="connsiteY20" fmla="*/ 122782 h 604605"/>
              <a:gd name="connsiteX21" fmla="*/ 175431 w 605522"/>
              <a:gd name="connsiteY21" fmla="*/ 100469 h 604605"/>
              <a:gd name="connsiteX22" fmla="*/ 104207 w 605522"/>
              <a:gd name="connsiteY22" fmla="*/ 169557 h 604605"/>
              <a:gd name="connsiteX23" fmla="*/ 131692 w 605522"/>
              <a:gd name="connsiteY23" fmla="*/ 185307 h 604605"/>
              <a:gd name="connsiteX24" fmla="*/ 137428 w 605522"/>
              <a:gd name="connsiteY24" fmla="*/ 207024 h 604605"/>
              <a:gd name="connsiteX25" fmla="*/ 123686 w 605522"/>
              <a:gd name="connsiteY25" fmla="*/ 215018 h 604605"/>
              <a:gd name="connsiteX26" fmla="*/ 115679 w 605522"/>
              <a:gd name="connsiteY26" fmla="*/ 212871 h 604605"/>
              <a:gd name="connsiteX27" fmla="*/ 88313 w 605522"/>
              <a:gd name="connsiteY27" fmla="*/ 197001 h 604605"/>
              <a:gd name="connsiteX28" fmla="*/ 63815 w 605522"/>
              <a:gd name="connsiteY28" fmla="*/ 294606 h 604605"/>
              <a:gd name="connsiteX29" fmla="*/ 89866 w 605522"/>
              <a:gd name="connsiteY29" fmla="*/ 294487 h 604605"/>
              <a:gd name="connsiteX30" fmla="*/ 98351 w 605522"/>
              <a:gd name="connsiteY30" fmla="*/ 302959 h 604605"/>
              <a:gd name="connsiteX31" fmla="*/ 95841 w 605522"/>
              <a:gd name="connsiteY31" fmla="*/ 308925 h 604605"/>
              <a:gd name="connsiteX32" fmla="*/ 89986 w 605522"/>
              <a:gd name="connsiteY32" fmla="*/ 311311 h 604605"/>
              <a:gd name="connsiteX33" fmla="*/ 63934 w 605522"/>
              <a:gd name="connsiteY33" fmla="*/ 311431 h 604605"/>
              <a:gd name="connsiteX34" fmla="*/ 88313 w 605522"/>
              <a:gd name="connsiteY34" fmla="*/ 407604 h 604605"/>
              <a:gd name="connsiteX35" fmla="*/ 115679 w 605522"/>
              <a:gd name="connsiteY35" fmla="*/ 391734 h 604605"/>
              <a:gd name="connsiteX36" fmla="*/ 137428 w 605522"/>
              <a:gd name="connsiteY36" fmla="*/ 397581 h 604605"/>
              <a:gd name="connsiteX37" fmla="*/ 131692 w 605522"/>
              <a:gd name="connsiteY37" fmla="*/ 419298 h 604605"/>
              <a:gd name="connsiteX38" fmla="*/ 104207 w 605522"/>
              <a:gd name="connsiteY38" fmla="*/ 435048 h 604605"/>
              <a:gd name="connsiteX39" fmla="*/ 176626 w 605522"/>
              <a:gd name="connsiteY39" fmla="*/ 504971 h 604605"/>
              <a:gd name="connsiteX40" fmla="*/ 189532 w 605522"/>
              <a:gd name="connsiteY40" fmla="*/ 482419 h 604605"/>
              <a:gd name="connsiteX41" fmla="*/ 196941 w 605522"/>
              <a:gd name="connsiteY41" fmla="*/ 478243 h 604605"/>
              <a:gd name="connsiteX42" fmla="*/ 201124 w 605522"/>
              <a:gd name="connsiteY42" fmla="*/ 479317 h 604605"/>
              <a:gd name="connsiteX43" fmla="*/ 205067 w 605522"/>
              <a:gd name="connsiteY43" fmla="*/ 484448 h 604605"/>
              <a:gd name="connsiteX44" fmla="*/ 204231 w 605522"/>
              <a:gd name="connsiteY44" fmla="*/ 490772 h 604605"/>
              <a:gd name="connsiteX45" fmla="*/ 191325 w 605522"/>
              <a:gd name="connsiteY45" fmla="*/ 513324 h 604605"/>
              <a:gd name="connsiteX46" fmla="*/ 286807 w 605522"/>
              <a:gd name="connsiteY46" fmla="*/ 540410 h 604605"/>
              <a:gd name="connsiteX47" fmla="*/ 286807 w 605522"/>
              <a:gd name="connsiteY47" fmla="*/ 508789 h 604605"/>
              <a:gd name="connsiteX48" fmla="*/ 302701 w 605522"/>
              <a:gd name="connsiteY48" fmla="*/ 492800 h 604605"/>
              <a:gd name="connsiteX49" fmla="*/ 318715 w 605522"/>
              <a:gd name="connsiteY49" fmla="*/ 508789 h 604605"/>
              <a:gd name="connsiteX50" fmla="*/ 318715 w 605522"/>
              <a:gd name="connsiteY50" fmla="*/ 540410 h 604605"/>
              <a:gd name="connsiteX51" fmla="*/ 415512 w 605522"/>
              <a:gd name="connsiteY51" fmla="*/ 512608 h 604605"/>
              <a:gd name="connsiteX52" fmla="*/ 402367 w 605522"/>
              <a:gd name="connsiteY52" fmla="*/ 490175 h 604605"/>
              <a:gd name="connsiteX53" fmla="*/ 401530 w 605522"/>
              <a:gd name="connsiteY53" fmla="*/ 483851 h 604605"/>
              <a:gd name="connsiteX54" fmla="*/ 405474 w 605522"/>
              <a:gd name="connsiteY54" fmla="*/ 478720 h 604605"/>
              <a:gd name="connsiteX55" fmla="*/ 409657 w 605522"/>
              <a:gd name="connsiteY55" fmla="*/ 477527 h 604605"/>
              <a:gd name="connsiteX56" fmla="*/ 416946 w 605522"/>
              <a:gd name="connsiteY56" fmla="*/ 481703 h 604605"/>
              <a:gd name="connsiteX57" fmla="*/ 430092 w 605522"/>
              <a:gd name="connsiteY57" fmla="*/ 504136 h 604605"/>
              <a:gd name="connsiteX58" fmla="*/ 501196 w 605522"/>
              <a:gd name="connsiteY58" fmla="*/ 435048 h 604605"/>
              <a:gd name="connsiteX59" fmla="*/ 473830 w 605522"/>
              <a:gd name="connsiteY59" fmla="*/ 419298 h 604605"/>
              <a:gd name="connsiteX60" fmla="*/ 467974 w 605522"/>
              <a:gd name="connsiteY60" fmla="*/ 397581 h 604605"/>
              <a:gd name="connsiteX61" fmla="*/ 489724 w 605522"/>
              <a:gd name="connsiteY61" fmla="*/ 391734 h 604605"/>
              <a:gd name="connsiteX62" fmla="*/ 517209 w 605522"/>
              <a:gd name="connsiteY62" fmla="*/ 407485 h 604605"/>
              <a:gd name="connsiteX63" fmla="*/ 541588 w 605522"/>
              <a:gd name="connsiteY63" fmla="*/ 309999 h 604605"/>
              <a:gd name="connsiteX64" fmla="*/ 515536 w 605522"/>
              <a:gd name="connsiteY64" fmla="*/ 309999 h 604605"/>
              <a:gd name="connsiteX65" fmla="*/ 511354 w 605522"/>
              <a:gd name="connsiteY65" fmla="*/ 308925 h 604605"/>
              <a:gd name="connsiteX66" fmla="*/ 507171 w 605522"/>
              <a:gd name="connsiteY66" fmla="*/ 301646 h 604605"/>
              <a:gd name="connsiteX67" fmla="*/ 509561 w 605522"/>
              <a:gd name="connsiteY67" fmla="*/ 295680 h 604605"/>
              <a:gd name="connsiteX68" fmla="*/ 515536 w 605522"/>
              <a:gd name="connsiteY68" fmla="*/ 293174 h 604605"/>
              <a:gd name="connsiteX69" fmla="*/ 541588 w 605522"/>
              <a:gd name="connsiteY69" fmla="*/ 293174 h 604605"/>
              <a:gd name="connsiteX70" fmla="*/ 517209 w 605522"/>
              <a:gd name="connsiteY70" fmla="*/ 197001 h 604605"/>
              <a:gd name="connsiteX71" fmla="*/ 489724 w 605522"/>
              <a:gd name="connsiteY71" fmla="*/ 212871 h 604605"/>
              <a:gd name="connsiteX72" fmla="*/ 481836 w 605522"/>
              <a:gd name="connsiteY72" fmla="*/ 215018 h 604605"/>
              <a:gd name="connsiteX73" fmla="*/ 467974 w 605522"/>
              <a:gd name="connsiteY73" fmla="*/ 207024 h 604605"/>
              <a:gd name="connsiteX74" fmla="*/ 473830 w 605522"/>
              <a:gd name="connsiteY74" fmla="*/ 185307 h 604605"/>
              <a:gd name="connsiteX75" fmla="*/ 501196 w 605522"/>
              <a:gd name="connsiteY75" fmla="*/ 169437 h 604605"/>
              <a:gd name="connsiteX76" fmla="*/ 428777 w 605522"/>
              <a:gd name="connsiteY76" fmla="*/ 99634 h 604605"/>
              <a:gd name="connsiteX77" fmla="*/ 415871 w 605522"/>
              <a:gd name="connsiteY77" fmla="*/ 122066 h 604605"/>
              <a:gd name="connsiteX78" fmla="*/ 408581 w 605522"/>
              <a:gd name="connsiteY78" fmla="*/ 126362 h 604605"/>
              <a:gd name="connsiteX79" fmla="*/ 404398 w 605522"/>
              <a:gd name="connsiteY79" fmla="*/ 125288 h 604605"/>
              <a:gd name="connsiteX80" fmla="*/ 401291 w 605522"/>
              <a:gd name="connsiteY80" fmla="*/ 113714 h 604605"/>
              <a:gd name="connsiteX81" fmla="*/ 414198 w 605522"/>
              <a:gd name="connsiteY81" fmla="*/ 91281 h 604605"/>
              <a:gd name="connsiteX82" fmla="*/ 318715 w 605522"/>
              <a:gd name="connsiteY82" fmla="*/ 64195 h 604605"/>
              <a:gd name="connsiteX83" fmla="*/ 318715 w 605522"/>
              <a:gd name="connsiteY83" fmla="*/ 95816 h 604605"/>
              <a:gd name="connsiteX84" fmla="*/ 302701 w 605522"/>
              <a:gd name="connsiteY84" fmla="*/ 111685 h 604605"/>
              <a:gd name="connsiteX85" fmla="*/ 286807 w 605522"/>
              <a:gd name="connsiteY85" fmla="*/ 95816 h 604605"/>
              <a:gd name="connsiteX86" fmla="*/ 302701 w 605522"/>
              <a:gd name="connsiteY86" fmla="*/ 0 h 604605"/>
              <a:gd name="connsiteX87" fmla="*/ 605522 w 605522"/>
              <a:gd name="connsiteY87" fmla="*/ 302243 h 604605"/>
              <a:gd name="connsiteX88" fmla="*/ 302701 w 605522"/>
              <a:gd name="connsiteY88" fmla="*/ 604605 h 604605"/>
              <a:gd name="connsiteX89" fmla="*/ 0 w 605522"/>
              <a:gd name="connsiteY89" fmla="*/ 302243 h 604605"/>
              <a:gd name="connsiteX90" fmla="*/ 302701 w 605522"/>
              <a:gd name="connsiteY90" fmla="*/ 0 h 60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5522" h="604605">
                <a:moveTo>
                  <a:pt x="169739" y="214306"/>
                </a:moveTo>
                <a:cubicBezTo>
                  <a:pt x="174669" y="212874"/>
                  <a:pt x="180136" y="213322"/>
                  <a:pt x="184976" y="216005"/>
                </a:cubicBezTo>
                <a:lnTo>
                  <a:pt x="287155" y="272658"/>
                </a:lnTo>
                <a:cubicBezTo>
                  <a:pt x="291816" y="270153"/>
                  <a:pt x="297074" y="268841"/>
                  <a:pt x="302691" y="268841"/>
                </a:cubicBezTo>
                <a:cubicBezTo>
                  <a:pt x="308307" y="268841"/>
                  <a:pt x="313685" y="270153"/>
                  <a:pt x="318346" y="272658"/>
                </a:cubicBezTo>
                <a:lnTo>
                  <a:pt x="420524" y="216005"/>
                </a:lnTo>
                <a:cubicBezTo>
                  <a:pt x="430204" y="210638"/>
                  <a:pt x="442394" y="214216"/>
                  <a:pt x="447652" y="223877"/>
                </a:cubicBezTo>
                <a:cubicBezTo>
                  <a:pt x="453030" y="233418"/>
                  <a:pt x="449564" y="245584"/>
                  <a:pt x="439884" y="250951"/>
                </a:cubicBezTo>
                <a:lnTo>
                  <a:pt x="335674" y="308677"/>
                </a:lnTo>
                <a:cubicBezTo>
                  <a:pt x="332567" y="324063"/>
                  <a:pt x="319063" y="335751"/>
                  <a:pt x="302691" y="335751"/>
                </a:cubicBezTo>
                <a:cubicBezTo>
                  <a:pt x="286438" y="335751"/>
                  <a:pt x="272814" y="324182"/>
                  <a:pt x="269826" y="308677"/>
                </a:cubicBezTo>
                <a:lnTo>
                  <a:pt x="165497" y="250951"/>
                </a:lnTo>
                <a:cubicBezTo>
                  <a:pt x="155817" y="245584"/>
                  <a:pt x="152351" y="233418"/>
                  <a:pt x="157729" y="223877"/>
                </a:cubicBezTo>
                <a:cubicBezTo>
                  <a:pt x="160418" y="219047"/>
                  <a:pt x="164810" y="215737"/>
                  <a:pt x="169739" y="214306"/>
                </a:cubicBezTo>
                <a:close/>
                <a:moveTo>
                  <a:pt x="286807" y="64195"/>
                </a:moveTo>
                <a:cubicBezTo>
                  <a:pt x="252032" y="66462"/>
                  <a:pt x="219169" y="76247"/>
                  <a:pt x="190010" y="91878"/>
                </a:cubicBezTo>
                <a:lnTo>
                  <a:pt x="203036" y="114311"/>
                </a:lnTo>
                <a:cubicBezTo>
                  <a:pt x="204231" y="116339"/>
                  <a:pt x="204470" y="118606"/>
                  <a:pt x="203872" y="120754"/>
                </a:cubicBezTo>
                <a:cubicBezTo>
                  <a:pt x="203394" y="122902"/>
                  <a:pt x="201960" y="124692"/>
                  <a:pt x="200048" y="125885"/>
                </a:cubicBezTo>
                <a:cubicBezTo>
                  <a:pt x="197419" y="127436"/>
                  <a:pt x="194193" y="127317"/>
                  <a:pt x="191564" y="125885"/>
                </a:cubicBezTo>
                <a:cubicBezTo>
                  <a:pt x="190249" y="125169"/>
                  <a:pt x="189173" y="124095"/>
                  <a:pt x="188456" y="122782"/>
                </a:cubicBezTo>
                <a:lnTo>
                  <a:pt x="175431" y="100469"/>
                </a:lnTo>
                <a:cubicBezTo>
                  <a:pt x="147108" y="118248"/>
                  <a:pt x="122849" y="141874"/>
                  <a:pt x="104207" y="169557"/>
                </a:cubicBezTo>
                <a:lnTo>
                  <a:pt x="131692" y="185307"/>
                </a:lnTo>
                <a:cubicBezTo>
                  <a:pt x="139221" y="189722"/>
                  <a:pt x="141850" y="199387"/>
                  <a:pt x="137428" y="207024"/>
                </a:cubicBezTo>
                <a:cubicBezTo>
                  <a:pt x="134560" y="212155"/>
                  <a:pt x="129183" y="215018"/>
                  <a:pt x="123686" y="215018"/>
                </a:cubicBezTo>
                <a:cubicBezTo>
                  <a:pt x="120937" y="215018"/>
                  <a:pt x="118188" y="214302"/>
                  <a:pt x="115679" y="212871"/>
                </a:cubicBezTo>
                <a:lnTo>
                  <a:pt x="88313" y="197001"/>
                </a:lnTo>
                <a:cubicBezTo>
                  <a:pt x="73614" y="226593"/>
                  <a:pt x="65010" y="259645"/>
                  <a:pt x="63815" y="294606"/>
                </a:cubicBezTo>
                <a:lnTo>
                  <a:pt x="89866" y="294487"/>
                </a:lnTo>
                <a:cubicBezTo>
                  <a:pt x="94527" y="294487"/>
                  <a:pt x="98351" y="298305"/>
                  <a:pt x="98351" y="302959"/>
                </a:cubicBezTo>
                <a:cubicBezTo>
                  <a:pt x="98351" y="305107"/>
                  <a:pt x="97514" y="307254"/>
                  <a:pt x="95841" y="308925"/>
                </a:cubicBezTo>
                <a:cubicBezTo>
                  <a:pt x="94288" y="310476"/>
                  <a:pt x="92256" y="311311"/>
                  <a:pt x="89986" y="311311"/>
                </a:cubicBezTo>
                <a:lnTo>
                  <a:pt x="63934" y="311431"/>
                </a:lnTo>
                <a:cubicBezTo>
                  <a:pt x="65249" y="345795"/>
                  <a:pt x="73853" y="378370"/>
                  <a:pt x="88313" y="407604"/>
                </a:cubicBezTo>
                <a:lnTo>
                  <a:pt x="115679" y="391734"/>
                </a:lnTo>
                <a:cubicBezTo>
                  <a:pt x="123327" y="387320"/>
                  <a:pt x="133126" y="389945"/>
                  <a:pt x="137428" y="397581"/>
                </a:cubicBezTo>
                <a:cubicBezTo>
                  <a:pt x="141850" y="405218"/>
                  <a:pt x="139221" y="414883"/>
                  <a:pt x="131692" y="419298"/>
                </a:cubicBezTo>
                <a:lnTo>
                  <a:pt x="104207" y="435048"/>
                </a:lnTo>
                <a:cubicBezTo>
                  <a:pt x="123208" y="463208"/>
                  <a:pt x="147825" y="487073"/>
                  <a:pt x="176626" y="504971"/>
                </a:cubicBezTo>
                <a:lnTo>
                  <a:pt x="189532" y="482419"/>
                </a:lnTo>
                <a:cubicBezTo>
                  <a:pt x="191086" y="479794"/>
                  <a:pt x="193834" y="478243"/>
                  <a:pt x="196941" y="478243"/>
                </a:cubicBezTo>
                <a:cubicBezTo>
                  <a:pt x="198375" y="478243"/>
                  <a:pt x="199809" y="478601"/>
                  <a:pt x="201124" y="479317"/>
                </a:cubicBezTo>
                <a:cubicBezTo>
                  <a:pt x="203036" y="480510"/>
                  <a:pt x="204470" y="482300"/>
                  <a:pt x="205067" y="484448"/>
                </a:cubicBezTo>
                <a:cubicBezTo>
                  <a:pt x="205665" y="486595"/>
                  <a:pt x="205306" y="488863"/>
                  <a:pt x="204231" y="490772"/>
                </a:cubicBezTo>
                <a:lnTo>
                  <a:pt x="191325" y="513324"/>
                </a:lnTo>
                <a:cubicBezTo>
                  <a:pt x="220125" y="528597"/>
                  <a:pt x="252510" y="538143"/>
                  <a:pt x="286807" y="540410"/>
                </a:cubicBezTo>
                <a:lnTo>
                  <a:pt x="286807" y="508789"/>
                </a:lnTo>
                <a:cubicBezTo>
                  <a:pt x="286807" y="499960"/>
                  <a:pt x="293978" y="492800"/>
                  <a:pt x="302701" y="492800"/>
                </a:cubicBezTo>
                <a:cubicBezTo>
                  <a:pt x="311545" y="492800"/>
                  <a:pt x="318715" y="499960"/>
                  <a:pt x="318715" y="508789"/>
                </a:cubicBezTo>
                <a:lnTo>
                  <a:pt x="318715" y="540410"/>
                </a:lnTo>
                <a:cubicBezTo>
                  <a:pt x="353490" y="538143"/>
                  <a:pt x="386354" y="528358"/>
                  <a:pt x="415512" y="512608"/>
                </a:cubicBezTo>
                <a:lnTo>
                  <a:pt x="402367" y="490175"/>
                </a:lnTo>
                <a:cubicBezTo>
                  <a:pt x="401291" y="488266"/>
                  <a:pt x="400933" y="485999"/>
                  <a:pt x="401530" y="483851"/>
                </a:cubicBezTo>
                <a:cubicBezTo>
                  <a:pt x="402128" y="481703"/>
                  <a:pt x="403562" y="479794"/>
                  <a:pt x="405474" y="478720"/>
                </a:cubicBezTo>
                <a:cubicBezTo>
                  <a:pt x="406789" y="478004"/>
                  <a:pt x="408223" y="477527"/>
                  <a:pt x="409657" y="477527"/>
                </a:cubicBezTo>
                <a:cubicBezTo>
                  <a:pt x="412644" y="477527"/>
                  <a:pt x="415512" y="479198"/>
                  <a:pt x="416946" y="481703"/>
                </a:cubicBezTo>
                <a:lnTo>
                  <a:pt x="430092" y="504136"/>
                </a:lnTo>
                <a:cubicBezTo>
                  <a:pt x="458294" y="486357"/>
                  <a:pt x="482553" y="462731"/>
                  <a:pt x="501196" y="435048"/>
                </a:cubicBezTo>
                <a:lnTo>
                  <a:pt x="473830" y="419298"/>
                </a:lnTo>
                <a:cubicBezTo>
                  <a:pt x="466182" y="414883"/>
                  <a:pt x="463672" y="405218"/>
                  <a:pt x="467974" y="397581"/>
                </a:cubicBezTo>
                <a:cubicBezTo>
                  <a:pt x="472396" y="389945"/>
                  <a:pt x="482195" y="387320"/>
                  <a:pt x="489724" y="391734"/>
                </a:cubicBezTo>
                <a:lnTo>
                  <a:pt x="517209" y="407485"/>
                </a:lnTo>
                <a:cubicBezTo>
                  <a:pt x="531789" y="377893"/>
                  <a:pt x="540512" y="344841"/>
                  <a:pt x="541588" y="309999"/>
                </a:cubicBezTo>
                <a:lnTo>
                  <a:pt x="515536" y="309999"/>
                </a:lnTo>
                <a:cubicBezTo>
                  <a:pt x="514102" y="309999"/>
                  <a:pt x="512668" y="309641"/>
                  <a:pt x="511354" y="308925"/>
                </a:cubicBezTo>
                <a:cubicBezTo>
                  <a:pt x="508725" y="307493"/>
                  <a:pt x="507171" y="304629"/>
                  <a:pt x="507171" y="301646"/>
                </a:cubicBezTo>
                <a:cubicBezTo>
                  <a:pt x="507171" y="299379"/>
                  <a:pt x="508008" y="297351"/>
                  <a:pt x="509561" y="295680"/>
                </a:cubicBezTo>
                <a:cubicBezTo>
                  <a:pt x="511115" y="294129"/>
                  <a:pt x="513266" y="293174"/>
                  <a:pt x="515536" y="293174"/>
                </a:cubicBezTo>
                <a:lnTo>
                  <a:pt x="541588" y="293174"/>
                </a:lnTo>
                <a:cubicBezTo>
                  <a:pt x="540273" y="258810"/>
                  <a:pt x="531669" y="226235"/>
                  <a:pt x="517209" y="197001"/>
                </a:cubicBezTo>
                <a:lnTo>
                  <a:pt x="489724" y="212871"/>
                </a:lnTo>
                <a:cubicBezTo>
                  <a:pt x="487214" y="214302"/>
                  <a:pt x="484585" y="215018"/>
                  <a:pt x="481836" y="215018"/>
                </a:cubicBezTo>
                <a:cubicBezTo>
                  <a:pt x="476339" y="215018"/>
                  <a:pt x="470962" y="212155"/>
                  <a:pt x="467974" y="207024"/>
                </a:cubicBezTo>
                <a:cubicBezTo>
                  <a:pt x="463553" y="199387"/>
                  <a:pt x="466182" y="189722"/>
                  <a:pt x="473830" y="185307"/>
                </a:cubicBezTo>
                <a:lnTo>
                  <a:pt x="501196" y="169437"/>
                </a:lnTo>
                <a:cubicBezTo>
                  <a:pt x="482314" y="141397"/>
                  <a:pt x="457577" y="117532"/>
                  <a:pt x="428777" y="99634"/>
                </a:cubicBezTo>
                <a:lnTo>
                  <a:pt x="415871" y="122066"/>
                </a:lnTo>
                <a:cubicBezTo>
                  <a:pt x="414437" y="124692"/>
                  <a:pt x="411569" y="126362"/>
                  <a:pt x="408581" y="126362"/>
                </a:cubicBezTo>
                <a:cubicBezTo>
                  <a:pt x="407147" y="126362"/>
                  <a:pt x="405713" y="126004"/>
                  <a:pt x="404398" y="125288"/>
                </a:cubicBezTo>
                <a:cubicBezTo>
                  <a:pt x="400335" y="122902"/>
                  <a:pt x="398901" y="117771"/>
                  <a:pt x="401291" y="113714"/>
                </a:cubicBezTo>
                <a:lnTo>
                  <a:pt x="414198" y="91281"/>
                </a:lnTo>
                <a:cubicBezTo>
                  <a:pt x="385278" y="76008"/>
                  <a:pt x="353012" y="66462"/>
                  <a:pt x="318715" y="64195"/>
                </a:cubicBezTo>
                <a:lnTo>
                  <a:pt x="318715" y="95816"/>
                </a:lnTo>
                <a:cubicBezTo>
                  <a:pt x="318715" y="104645"/>
                  <a:pt x="311545" y="111685"/>
                  <a:pt x="302701" y="111685"/>
                </a:cubicBezTo>
                <a:cubicBezTo>
                  <a:pt x="293978" y="111685"/>
                  <a:pt x="286807" y="104645"/>
                  <a:pt x="286807" y="95816"/>
                </a:cubicBezTo>
                <a:close/>
                <a:moveTo>
                  <a:pt x="302701" y="0"/>
                </a:moveTo>
                <a:cubicBezTo>
                  <a:pt x="469647" y="0"/>
                  <a:pt x="605522" y="135550"/>
                  <a:pt x="605522" y="302243"/>
                </a:cubicBezTo>
                <a:cubicBezTo>
                  <a:pt x="605522" y="468936"/>
                  <a:pt x="469647" y="604605"/>
                  <a:pt x="302701" y="604605"/>
                </a:cubicBezTo>
                <a:cubicBezTo>
                  <a:pt x="135755" y="604605"/>
                  <a:pt x="0" y="468936"/>
                  <a:pt x="0" y="302243"/>
                </a:cubicBezTo>
                <a:cubicBezTo>
                  <a:pt x="0" y="135550"/>
                  <a:pt x="135755" y="0"/>
                  <a:pt x="3027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50105" y="2680335"/>
            <a:ext cx="3664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/>
              <a:t>THANKS</a:t>
            </a:r>
            <a:endParaRPr lang="en-US" altLang="zh-CN" sz="48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23495" y="0"/>
            <a:ext cx="12214860" cy="6857365"/>
          </a:xfrm>
          <a:prstGeom prst="rect">
            <a:avLst/>
          </a:prstGeom>
          <a:solidFill>
            <a:srgbClr val="D64A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6" y="0"/>
            <a:ext cx="913790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82885" y="4437112"/>
            <a:ext cx="308864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品名：</a:t>
            </a:r>
            <a:r>
              <a:rPr lang="en-US" altLang="zh-CN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2024《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宫里的世界</a:t>
            </a:r>
            <a:r>
              <a:rPr lang="en-US" altLang="zh-CN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龙年台历</a:t>
            </a:r>
            <a:endParaRPr lang="en-US" altLang="zh-CN" sz="1400" dirty="0" smtClean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尺寸</a:t>
            </a: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248×216×30mm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材质：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纸、装帧布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金属环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工艺：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雕刻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烫金等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内页</a:t>
            </a:r>
            <a:r>
              <a:rPr lang="zh-CN" altLang="en-US" sz="1400" b="1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页（一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zh-CN" altLang="en-US" sz="1400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页）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630335" y="3302355"/>
            <a:ext cx="3163253" cy="12485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973526" y="1669300"/>
            <a:ext cx="894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精美外盒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73526" y="3068960"/>
            <a:ext cx="53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台历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73526" y="3987693"/>
            <a:ext cx="894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精装内盒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752992" y="3284984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456848" y="4188994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991544" y="1494474"/>
            <a:ext cx="1214446" cy="121444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TextBox 3"/>
          <p:cNvSpPr txBox="1"/>
          <p:nvPr/>
        </p:nvSpPr>
        <p:spPr>
          <a:xfrm>
            <a:off x="2063552" y="2036517"/>
            <a:ext cx="12858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￥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49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135560" y="1700808"/>
            <a:ext cx="9271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杰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礼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价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135560" y="2036517"/>
            <a:ext cx="877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893556" y="4224594"/>
            <a:ext cx="1563292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7392952" y="1858785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4876337" y="1894386"/>
            <a:ext cx="2587815" cy="26913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010429" y="836712"/>
            <a:ext cx="40855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919536" y="116632"/>
            <a:ext cx="4287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宫里的世界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龙年台历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23495" y="0"/>
            <a:ext cx="12215495" cy="6858635"/>
          </a:xfrm>
          <a:prstGeom prst="rect">
            <a:avLst/>
          </a:prstGeom>
          <a:solidFill>
            <a:srgbClr val="C10F1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0825" cy="6858000"/>
          </a:xfrm>
          <a:prstGeom prst="rect">
            <a:avLst/>
          </a:prstGeom>
        </p:spPr>
      </p:pic>
      <p:pic>
        <p:nvPicPr>
          <p:cNvPr id="20" name="图片 19" descr="01 (11)"/>
          <p:cNvPicPr>
            <a:picLocks noChangeAspect="1"/>
          </p:cNvPicPr>
          <p:nvPr/>
        </p:nvPicPr>
        <p:blipFill>
          <a:blip r:embed="rId3"/>
          <a:srcRect r="14562"/>
          <a:stretch>
            <a:fillRect/>
          </a:stretch>
        </p:blipFill>
        <p:spPr>
          <a:xfrm>
            <a:off x="2927350" y="0"/>
            <a:ext cx="78092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536" y="116632"/>
            <a:ext cx="4573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2024《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宫里上新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周历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|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尊享款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010429" y="836712"/>
            <a:ext cx="43736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982885" y="4437112"/>
            <a:ext cx="3088640" cy="179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尺寸：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190×235×45mm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材质：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纸、装帧布、锌合金、黄铜等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工艺：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雕刻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烫金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四色印刷等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内页：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53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页（一年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53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周，一周一页）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630335" y="3302355"/>
            <a:ext cx="3163253" cy="12485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973526" y="1669300"/>
            <a:ext cx="153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黄铜书签（</a:t>
            </a:r>
            <a:r>
              <a:rPr lang="en-US" altLang="zh-CN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枚）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73526" y="3068960"/>
            <a:ext cx="5911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周 历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73526" y="3789040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精装盒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752992" y="3284984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312832" y="3990341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991544" y="1494474"/>
            <a:ext cx="1214446" cy="121444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3"/>
          <p:cNvSpPr txBox="1"/>
          <p:nvPr/>
        </p:nvSpPr>
        <p:spPr>
          <a:xfrm>
            <a:off x="2063552" y="2036517"/>
            <a:ext cx="12858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￥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99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2135560" y="1700808"/>
            <a:ext cx="9271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杰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礼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价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135560" y="2036517"/>
            <a:ext cx="877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749540" y="4025941"/>
            <a:ext cx="1563292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7012028" y="1858785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>
            <a:off x="5448736" y="1894385"/>
            <a:ext cx="1563292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23495" y="0"/>
            <a:ext cx="12215495" cy="6858635"/>
          </a:xfrm>
          <a:prstGeom prst="rect">
            <a:avLst/>
          </a:prstGeom>
          <a:solidFill>
            <a:srgbClr val="C10F1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分解图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05" y="635"/>
            <a:ext cx="9217660" cy="6857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536" y="116632"/>
            <a:ext cx="4573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2024《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宫里上新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周历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|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经典款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010429" y="836712"/>
            <a:ext cx="43736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5619498" y="3523000"/>
            <a:ext cx="2114545" cy="16107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022860" y="1971469"/>
            <a:ext cx="894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精美封套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22860" y="3339621"/>
            <a:ext cx="5911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周 历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22860" y="4635765"/>
            <a:ext cx="894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精美底盒</a:t>
            </a:r>
            <a:endParaRPr lang="en-US" altLang="zh-CN" sz="1400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680450" y="3492740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991544" y="1494474"/>
            <a:ext cx="1214446" cy="121444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TextBox 3"/>
          <p:cNvSpPr txBox="1"/>
          <p:nvPr/>
        </p:nvSpPr>
        <p:spPr>
          <a:xfrm>
            <a:off x="2063552" y="2036517"/>
            <a:ext cx="12858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￥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135560" y="1700808"/>
            <a:ext cx="9271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杰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礼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价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135560" y="2036517"/>
            <a:ext cx="877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7074134" y="2168456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5925671" y="2204056"/>
            <a:ext cx="1148463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925671" y="4841943"/>
            <a:ext cx="2114545" cy="16107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996783" y="4814858"/>
            <a:ext cx="71200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982885" y="4508827"/>
            <a:ext cx="3088640" cy="179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尺寸：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180×226×40mm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材质：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纸、装帧布、金属环等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工艺：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烫金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四色印刷等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内页：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53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页（一年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53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周，一周一页）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23495" y="0"/>
            <a:ext cx="12215495" cy="6858635"/>
          </a:xfrm>
          <a:prstGeom prst="rect">
            <a:avLst/>
          </a:prstGeom>
          <a:solidFill>
            <a:srgbClr val="C10F1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22"/>
          <p:cNvPicPr>
            <a:picLocks noChangeAspect="1"/>
          </p:cNvPicPr>
          <p:nvPr/>
        </p:nvPicPr>
        <p:blipFill>
          <a:blip r:embed="rId2" cstate="print"/>
          <a:srcRect t="2400" b="1728"/>
          <a:stretch>
            <a:fillRect/>
          </a:stretch>
        </p:blipFill>
        <p:spPr>
          <a:xfrm>
            <a:off x="1524000" y="116840"/>
            <a:ext cx="9204960" cy="662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536" y="116632"/>
            <a:ext cx="44824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2024《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宫里上新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》|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木支架台历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010429" y="836712"/>
            <a:ext cx="42359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1991544" y="1494474"/>
            <a:ext cx="1214446" cy="121444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3"/>
          <p:cNvSpPr txBox="1"/>
          <p:nvPr/>
        </p:nvSpPr>
        <p:spPr>
          <a:xfrm>
            <a:off x="2063552" y="2036517"/>
            <a:ext cx="12858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￥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69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135560" y="1700808"/>
            <a:ext cx="9271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杰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礼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价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135560" y="2036517"/>
            <a:ext cx="877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391361" y="2201396"/>
            <a:ext cx="2297372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8688733" y="2165796"/>
            <a:ext cx="75254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6391361" y="3648555"/>
            <a:ext cx="1830943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8186704" y="3612955"/>
            <a:ext cx="75254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>
            <a:endCxn id="29" idx="6"/>
          </p:cNvCxnSpPr>
          <p:nvPr/>
        </p:nvCxnSpPr>
        <p:spPr>
          <a:xfrm>
            <a:off x="6391361" y="5246603"/>
            <a:ext cx="2230393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8546500" y="5211003"/>
            <a:ext cx="75254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6391361" y="5640584"/>
            <a:ext cx="2572100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8927861" y="5604984"/>
            <a:ext cx="75254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807968" y="1962953"/>
            <a:ext cx="53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封套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807968" y="3492123"/>
            <a:ext cx="53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内页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807968" y="4406391"/>
            <a:ext cx="53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背板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807968" y="5067813"/>
            <a:ext cx="53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底盒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807968" y="5445224"/>
            <a:ext cx="53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底座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03824" y="3933056"/>
            <a:ext cx="2580640" cy="179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b="1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尺寸：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136×236×45mm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材质：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纸、实木等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工艺：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镂空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烫金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四色印刷等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400" b="1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内页：</a:t>
            </a:r>
            <a:r>
              <a:rPr lang="en-US" altLang="zh-CN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400" dirty="0">
                <a:solidFill>
                  <a:srgbClr val="FEEFC1"/>
                </a:solidFill>
                <a:latin typeface="微软雅黑" panose="020B0503020204020204" charset="-122"/>
                <a:ea typeface="微软雅黑" panose="020B0503020204020204" charset="-122"/>
              </a:rPr>
              <a:t>页（一月一页）</a:t>
            </a:r>
            <a:endParaRPr lang="en-US" altLang="zh-CN" sz="1400" dirty="0">
              <a:solidFill>
                <a:srgbClr val="FEEF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6351991" y="4644235"/>
            <a:ext cx="1830943" cy="0"/>
          </a:xfrm>
          <a:prstGeom prst="line">
            <a:avLst/>
          </a:prstGeom>
          <a:ln>
            <a:solidFill>
              <a:srgbClr val="FEE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8147334" y="4608635"/>
            <a:ext cx="75254" cy="71200"/>
          </a:xfrm>
          <a:prstGeom prst="ellipse">
            <a:avLst/>
          </a:prstGeom>
          <a:solidFill>
            <a:srgbClr val="FEE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-23495" y="0"/>
            <a:ext cx="12505690" cy="6858000"/>
          </a:xfrm>
          <a:prstGeom prst="rect">
            <a:avLst/>
          </a:prstGeom>
          <a:solidFill>
            <a:srgbClr val="EEED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5" name="图片 14" descr="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7805" y="0"/>
            <a:ext cx="914082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3272" y="1450574"/>
            <a:ext cx="291493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sz="1400" b="1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外盒：</a:t>
            </a:r>
            <a:r>
              <a:rPr lang="en-US" altLang="zh-CN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140x244x40mm</a:t>
            </a:r>
            <a:endParaRPr lang="en-US" altLang="zh-CN" sz="1100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页数：</a:t>
            </a:r>
            <a:r>
              <a:rPr lang="en-US" altLang="zh-CN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54</a:t>
            </a: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张</a:t>
            </a:r>
            <a:endParaRPr lang="en-US" sz="1100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内页</a:t>
            </a: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206x146mm</a:t>
            </a:r>
            <a:endParaRPr lang="en-US" altLang="zh-CN" sz="1100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纸张： </a:t>
            </a:r>
            <a:r>
              <a:rPr lang="en-US" altLang="zh-CN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200g</a:t>
            </a: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高级超感特种纸</a:t>
            </a:r>
            <a:endParaRPr lang="en-US" altLang="zh-CN" sz="1100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工艺：镂空、烫金、烫黑、烫白等</a:t>
            </a:r>
            <a:endParaRPr lang="en-US" altLang="zh-CN" sz="1100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款式：松鼠款、天鹅款、萌猫款</a:t>
            </a:r>
            <a:endParaRPr lang="zh-CN" altLang="en-US" sz="1100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5231904" y="1365594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8D7D6D"/>
                </a:solidFill>
                <a:latin typeface="微软雅黑" panose="020B0503020204020204" charset="-122"/>
                <a:ea typeface="微软雅黑" panose="020B0503020204020204" charset="-122"/>
              </a:rPr>
              <a:t>精美封套</a:t>
            </a:r>
            <a:endParaRPr lang="zh-CN" altLang="en-US" sz="1400" b="1" dirty="0">
              <a:solidFill>
                <a:srgbClr val="8D7D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5231904" y="3474707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918172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400" b="1" dirty="0">
                <a:solidFill>
                  <a:srgbClr val="918172"/>
                </a:solidFill>
                <a:latin typeface="微软雅黑" panose="020B0503020204020204" charset="-122"/>
                <a:ea typeface="微软雅黑" panose="020B0503020204020204" charset="-122"/>
              </a:rPr>
              <a:t>向新历</a:t>
            </a:r>
            <a:r>
              <a:rPr lang="en-US" altLang="zh-CN" sz="1400" b="1" dirty="0">
                <a:solidFill>
                  <a:srgbClr val="918172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altLang="zh-CN" sz="1400" b="1" dirty="0">
              <a:solidFill>
                <a:srgbClr val="91817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5231904" y="4749638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精美底盒</a:t>
            </a:r>
            <a:endParaRPr lang="zh-CN" altLang="en-US" sz="1400" b="1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49519" y="4779327"/>
            <a:ext cx="1466216" cy="1338125"/>
            <a:chOff x="6773539" y="4809529"/>
            <a:chExt cx="1142286" cy="1042617"/>
          </a:xfrm>
        </p:grpSpPr>
        <p:sp>
          <p:nvSpPr>
            <p:cNvPr id="8" name="椭圆 7"/>
            <p:cNvSpPr/>
            <p:nvPr/>
          </p:nvSpPr>
          <p:spPr>
            <a:xfrm>
              <a:off x="6967796" y="4809529"/>
              <a:ext cx="943028" cy="943028"/>
            </a:xfrm>
            <a:prstGeom prst="ellipse">
              <a:avLst/>
            </a:prstGeom>
            <a:noFill/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773540" y="5153739"/>
              <a:ext cx="303862" cy="303862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773539" y="5136973"/>
              <a:ext cx="303862" cy="358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￥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036231" y="4902153"/>
              <a:ext cx="806377" cy="45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69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6996603" y="5337587"/>
              <a:ext cx="919222" cy="514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杰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礼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价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spcBef>
                  <a:spcPts val="600"/>
                </a:spcBef>
              </a:pPr>
              <a:endPara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7115682" y="5304059"/>
              <a:ext cx="667536" cy="1"/>
            </a:xfrm>
            <a:prstGeom prst="line">
              <a:avLst/>
            </a:prstGeom>
            <a:ln w="190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2123272" y="495703"/>
            <a:ext cx="258826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2024《</a:t>
            </a:r>
            <a:r>
              <a:rPr lang="zh-CN" altLang="en-US" sz="20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向新历</a:t>
            </a:r>
            <a:r>
              <a:rPr lang="en-US" altLang="zh-CN" sz="20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0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周历</a:t>
            </a:r>
            <a:endParaRPr lang="en-US" altLang="zh-CN" sz="20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69" y="1605689"/>
            <a:ext cx="2283750" cy="562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69" y="2569436"/>
            <a:ext cx="2283750" cy="56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69" y="4957387"/>
            <a:ext cx="2283750" cy="56250"/>
          </a:xfrm>
          <a:prstGeom prst="rect">
            <a:avLst/>
          </a:prstGeom>
        </p:spPr>
      </p:pic>
      <p:sp>
        <p:nvSpPr>
          <p:cNvPr id="19" name="文本框 2"/>
          <p:cNvSpPr txBox="1"/>
          <p:nvPr/>
        </p:nvSpPr>
        <p:spPr>
          <a:xfrm>
            <a:off x="5231904" y="2348297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897969"/>
                </a:solidFill>
                <a:latin typeface="微软雅黑" panose="020B0503020204020204" charset="-122"/>
                <a:ea typeface="微软雅黑" panose="020B0503020204020204" charset="-122"/>
              </a:rPr>
              <a:t>内衬纸张</a:t>
            </a:r>
            <a:endParaRPr lang="zh-CN" altLang="en-US" sz="1400" b="1" dirty="0">
              <a:solidFill>
                <a:srgbClr val="89796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69" y="3694346"/>
            <a:ext cx="2283750" cy="5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2214860" cy="6858000"/>
          </a:xfrm>
          <a:prstGeom prst="rect">
            <a:avLst/>
          </a:prstGeom>
          <a:solidFill>
            <a:srgbClr val="0E2E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组合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4315" y="0"/>
            <a:ext cx="9196070" cy="6858000"/>
          </a:xfrm>
          <a:prstGeom prst="rect">
            <a:avLst/>
          </a:prstGeom>
        </p:spPr>
      </p:pic>
      <p:pic>
        <p:nvPicPr>
          <p:cNvPr id="6" name="图片 5" descr="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315" y="0"/>
            <a:ext cx="9140825" cy="6858000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1919536" y="3717032"/>
            <a:ext cx="5438408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sz="14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外盒：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140x245x35mm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内页：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130x190mm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支架：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133x215mm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页数：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页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工艺：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装帧布裱灰板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金属环扣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浮雕烫金封面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颜色：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中国红、活力橙、典雅绿、星空蓝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6312024" y="1556792"/>
            <a:ext cx="1440160" cy="0"/>
          </a:xfrm>
          <a:prstGeom prst="line">
            <a:avLst/>
          </a:prstGeom>
          <a:ln>
            <a:solidFill>
              <a:srgbClr val="B07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312024" y="3212976"/>
            <a:ext cx="1440160" cy="0"/>
          </a:xfrm>
          <a:prstGeom prst="line">
            <a:avLst/>
          </a:prstGeom>
          <a:ln>
            <a:solidFill>
              <a:srgbClr val="B07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312024" y="4581128"/>
            <a:ext cx="1440160" cy="0"/>
          </a:xfrm>
          <a:prstGeom prst="line">
            <a:avLst/>
          </a:prstGeom>
          <a:ln>
            <a:solidFill>
              <a:srgbClr val="B07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2"/>
          <p:cNvSpPr txBox="1"/>
          <p:nvPr/>
        </p:nvSpPr>
        <p:spPr>
          <a:xfrm>
            <a:off x="5231904" y="1365594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精美封套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5231904" y="3000530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传家悦历</a:t>
            </a: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5231904" y="4365104"/>
            <a:ext cx="11521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精美底盒</a:t>
            </a:r>
            <a:endParaRPr lang="zh-CN" altLang="en-US" sz="14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960836" y="451629"/>
            <a:ext cx="1466215" cy="1210310"/>
            <a:chOff x="6773540" y="4809529"/>
            <a:chExt cx="1142285" cy="943028"/>
          </a:xfrm>
        </p:grpSpPr>
        <p:sp>
          <p:nvSpPr>
            <p:cNvPr id="21" name="椭圆 20"/>
            <p:cNvSpPr/>
            <p:nvPr/>
          </p:nvSpPr>
          <p:spPr>
            <a:xfrm>
              <a:off x="6967796" y="4809529"/>
              <a:ext cx="943028" cy="943028"/>
            </a:xfrm>
            <a:prstGeom prst="ellips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773540" y="5153739"/>
              <a:ext cx="303862" cy="30386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10"/>
            <p:cNvSpPr txBox="1"/>
            <p:nvPr/>
          </p:nvSpPr>
          <p:spPr>
            <a:xfrm>
              <a:off x="6773540" y="5143606"/>
              <a:ext cx="303862" cy="358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￥</a:t>
              </a:r>
              <a:endPara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TextBox 11"/>
            <p:cNvSpPr txBox="1"/>
            <p:nvPr/>
          </p:nvSpPr>
          <p:spPr>
            <a:xfrm>
              <a:off x="7036231" y="4902153"/>
              <a:ext cx="806377" cy="45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45</a:t>
              </a:r>
              <a:endParaRPr lang="zh-CN" altLang="en-US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TextBox 2"/>
            <p:cNvSpPr txBox="1"/>
            <p:nvPr/>
          </p:nvSpPr>
          <p:spPr>
            <a:xfrm>
              <a:off x="6996603" y="5337587"/>
              <a:ext cx="919222" cy="262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杰</a:t>
              </a:r>
              <a:r>
                <a:rPr lang="en-US" altLang="zh-CN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礼</a:t>
              </a:r>
              <a:r>
                <a:rPr lang="en-US" altLang="zh-CN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价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7115682" y="5304059"/>
              <a:ext cx="667536" cy="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919536" y="2738413"/>
            <a:ext cx="211836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2024《</a:t>
            </a: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传家悦历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991544" y="3377941"/>
            <a:ext cx="1800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88089"/>
          <a:stretch>
            <a:fillRect/>
          </a:stretch>
        </p:blipFill>
        <p:spPr>
          <a:xfrm>
            <a:off x="0" y="0"/>
            <a:ext cx="12382500" cy="82931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385060"/>
            <a:ext cx="4680585" cy="2287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81760" y="3316605"/>
            <a:ext cx="2245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i="1">
                <a:solidFill>
                  <a:srgbClr val="696969"/>
                </a:solidFill>
              </a:rPr>
              <a:t>价格说明</a:t>
            </a:r>
            <a:endParaRPr lang="zh-CN" altLang="en-US" sz="3200" b="1" i="1">
              <a:solidFill>
                <a:srgbClr val="69696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02555" y="3119755"/>
            <a:ext cx="5890895" cy="1346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以上报价均为参考价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具体成交价格以实际订货数量和定制工艺决定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417560" y="367538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0880000">
            <a:off x="9225915" y="527050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1"/>
</p:tagLst>
</file>

<file path=ppt/tags/tag10.xml><?xml version="1.0" encoding="utf-8"?>
<p:tagLst xmlns:p="http://schemas.openxmlformats.org/presentationml/2006/main">
  <p:tag name="KSO_WM_UNIT_PLACING_PICTURE_USER_VIEWPORT" val="{&quot;height&quot;:695,&quot;width&quot;:2722}"/>
</p:tagLst>
</file>

<file path=ppt/tags/tag11.xml><?xml version="1.0" encoding="utf-8"?>
<p:tagLst xmlns:p="http://schemas.openxmlformats.org/presentationml/2006/main">
  <p:tag name="ISLIDE.ICON" val="#106642;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4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2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7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8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0.xml><?xml version="1.0" encoding="utf-8"?>
<p:tagLst xmlns:p="http://schemas.openxmlformats.org/presentationml/2006/main">
  <p:tag name="ISLIDE.ICON" val="#106642;"/>
</p:tagLst>
</file>

<file path=ppt/tags/tag31.xml><?xml version="1.0" encoding="utf-8"?>
<p:tagLst xmlns:p="http://schemas.openxmlformats.org/presentationml/2006/main">
  <p:tag name="KSO_WPP_MARK_KEY" val="50e33762-b9b9-4a65-b8be-e1147f6f7955"/>
  <p:tag name="COMMONDATA" val="eyJoZGlkIjoiOTYxNzVkZjJjODUyZGYxMjdmZDRiYjk4MGU0NTY2MDg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WPS 演示</Application>
  <PresentationFormat>宽屏</PresentationFormat>
  <Paragraphs>139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阿里巴巴普惠体 L</vt:lpstr>
      <vt:lpstr>阿里巴巴普惠体 M</vt:lpstr>
      <vt:lpstr>微软雅黑 Light</vt:lpstr>
      <vt:lpstr>思源黑体 CN Normal</vt:lpstr>
      <vt:lpstr>思源黑体 CN Medium</vt:lpstr>
      <vt:lpstr>字魂143号-狂傲行书</vt:lpstr>
      <vt:lpstr>思源宋体 CN Heavy</vt:lpstr>
      <vt:lpstr>思源黑体 CN Bold</vt:lpstr>
      <vt:lpstr>Arial</vt:lpstr>
      <vt:lpstr>黑体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60</cp:revision>
  <dcterms:created xsi:type="dcterms:W3CDTF">2022-11-30T07:12:00Z</dcterms:created>
  <dcterms:modified xsi:type="dcterms:W3CDTF">2023-10-31T01:56:06Z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B2361E24B29546E685D8C149768C69E9_13</vt:lpwstr>
  </property>
  <property fmtid="{D5CDD505-2E9C-101B-9397-08002B2CF9AE}" pid="3" name="KSOProductBuildVer">
    <vt:lpwstr>2052-12.1.0.15712</vt:lpwstr>
  </property>
</Properties>
</file>