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9" r:id="rId3"/>
    <p:sldId id="449" r:id="rId4"/>
    <p:sldId id="452" r:id="rId5"/>
    <p:sldId id="446" r:id="rId6"/>
    <p:sldId id="450" r:id="rId7"/>
    <p:sldId id="447" r:id="rId8"/>
    <p:sldId id="470" r:id="rId9"/>
    <p:sldId id="448" r:id="rId10"/>
    <p:sldId id="453" r:id="rId11"/>
    <p:sldId id="456" r:id="rId12"/>
    <p:sldId id="451" r:id="rId13"/>
    <p:sldId id="457" r:id="rId14"/>
    <p:sldId id="455" r:id="rId15"/>
    <p:sldId id="454" r:id="rId16"/>
    <p:sldId id="445" r:id="rId17"/>
    <p:sldId id="292" r:id="rId18"/>
    <p:sldId id="293" r:id="rId19"/>
    <p:sldId id="294" r:id="rId20"/>
    <p:sldId id="295" r:id="rId21"/>
    <p:sldId id="296" r:id="rId22"/>
    <p:sldId id="260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2888647@qq.com" initials="1" lastIdx="2" clrIdx="0"/>
  <p:cmAuthor id="2" name="admin" initials="a" lastIdx="1" clrIdx="1"/>
  <p:cmAuthor id="3" name="tuchengrong" initials="t" lastIdx="1" clrIdx="2"/>
  <p:cmAuthor id="0" name="PC" initials="P" lastIdx="24" clrIdx="0"/>
  <p:cmAuthor id="5" name="leonj" initials="l" lastIdx="1" clrIdx="6"/>
  <p:cmAuthor id="4" name="未知用户1" initials="未" lastIdx="0" clrIdx="0"/>
  <p:cmAuthor id="7" name="志龙 姜" initials="志" lastIdx="1" clrIdx="0"/>
  <p:cmAuthor id="29" name="Ansel Liu 刘晖" initials="Microsof [29]" lastIdx="1" clrIdx="28"/>
  <p:cmAuthor id="8" name="MG" initials="M" lastIdx="1" clrIdx="0"/>
  <p:cmAuthor id="9" name="hasee" initials="h" lastIdx="1" clrIdx="0"/>
  <p:cmAuthor id="6" name="USER-" initials="U" lastIdx="1" clrIdx="0"/>
  <p:cmAuthor id="11" name="刘颖" initials="刘" lastIdx="1" clrIdx="10"/>
  <p:cmAuthor id="10" name="huangkaozhong" initials="h" lastIdx="22" clrIdx="2"/>
  <p:cmAuthor id="13" name="yiwei zhu" initials="y" lastIdx="14" clrIdx="0"/>
  <p:cmAuthor id="15" name="吕震" initials="吕" lastIdx="6" clrIdx="0"/>
  <p:cmAuthor id="17" name="吴岩" initials="吴" lastIdx="1" clrIdx="0"/>
  <p:cmAuthor id="18" name="秦 斐" initials="秦" lastIdx="1" clrIdx="8"/>
  <p:cmAuthor id="20" name="hxl1112" initials="h" lastIdx="6" clrIdx="0"/>
  <p:cmAuthor id="21" name="宋昆" initials="宋" lastIdx="0" clrIdx="0"/>
  <p:cmAuthor id="22" name="xiong" initials="x" lastIdx="1" clrIdx="0"/>
  <p:cmAuthor id="23" name="Sandra" initials="S" lastIdx="0" clrIdx="0"/>
  <p:cmAuthor id="24" name="未知用户23" initials="未" lastIdx="1" clrIdx="0"/>
  <p:cmAuthor id="25" name="未知用户24" initials="未" lastIdx="3" clrIdx="1"/>
  <p:cmAuthor id="26" name="陈蕾" initials="陈" lastIdx="7" clrIdx="1"/>
  <p:cmAuthor id="27" name="China" initials="C" lastIdx="1" clrIdx="0"/>
  <p:cmAuthor id="30" name="Picc" initials="P" lastIdx="1" clrIdx="0"/>
  <p:cmAuthor id="31" name="CommUser" initials="C" lastIdx="4" clrIdx="0"/>
  <p:cmAuthor id="32" name="tong" initials="t" lastIdx="2" clrIdx="0"/>
  <p:cmAuthor id="33" name="Hi_ Young" initials="H" lastIdx="20" clrIdx="0"/>
  <p:cmAuthor id="34" name="zhenwb" initials="z" lastIdx="1" clrIdx="17"/>
  <p:cmAuthor id="35" name="ASUS" initials="A" lastIdx="4" clrIdx="0"/>
  <p:cmAuthor id="36" name="Bonan Qi" initials="B" lastIdx="43" clrIdx="0"/>
  <p:cmAuthor id="37" name="yaoxiaojun" initials="y" lastIdx="1" clrIdx="0"/>
  <p:cmAuthor id="38" name="tplife" initials="t" lastIdx="2" clrIdx="0"/>
  <p:cmAuthor id="39" name="WHTP" initials="W" lastIdx="1" clrIdx="20"/>
  <p:cmAuthor id="40" name="wangcz2" initials="w" lastIdx="3" clrIdx="0"/>
  <p:cmAuthor id="41" name="未知用户6" initials="未" lastIdx="1" clrIdx="0"/>
  <p:cmAuthor id="42" name="tianan" initials="t" lastIdx="1" clrIdx="5"/>
  <p:cmAuthor id="43" name="余潇迎" initials="余" lastIdx="2" clrIdx="0"/>
  <p:cmAuthor id="44" name="Microsoft" initials="M" lastIdx="1" clrIdx="0"/>
  <p:cmAuthor id="45" name="w" initials="w" lastIdx="2" clrIdx="0"/>
  <p:cmAuthor id="46" name="未知用户5" initials="未" lastIdx="1" clrIdx="0"/>
  <p:cmAuthor id="47" name="未知用户8" initials="未" lastIdx="1" clrIdx="0"/>
  <p:cmAuthor id="48" name="陈 橙橙" initials="陈" lastIdx="1" clrIdx="21"/>
  <p:cmAuthor id="49" name="FrogPrince1121" initials="F" lastIdx="1" clrIdx="1"/>
  <p:cmAuthor id="50" name="未知用户12" initials="未" lastIdx="2" clrIdx="0"/>
  <p:cmAuthor id="51" name="jiansheng li" initials="j" lastIdx="0" clrIdx="0"/>
  <p:cmAuthor id="70" name="User" initials="U" lastIdx="0" clrIdx="22"/>
  <p:cmAuthor id="55" name="86136" initials="8" lastIdx="1" clrIdx="54"/>
  <p:cmAuthor id="12" name="feng wei" initials="f" lastIdx="1" clrIdx="0"/>
  <p:cmAuthor id="19" name="未知用户2" initials="未" lastIdx="1" clrIdx="0"/>
  <p:cmAuthor id="56" name="Jiang" initials="J" lastIdx="5" clrIdx="55"/>
  <p:cmAuthor id="14" name="Tracy Chen" initials="T" lastIdx="1" clrIdx="0"/>
  <p:cmAuthor id="16" name="微软用户" initials="微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939393"/>
    <a:srgbClr val="D19F62"/>
    <a:srgbClr val="063C54"/>
    <a:srgbClr val="4BB5CB"/>
    <a:srgbClr val="F0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93"/>
        <p:guide pos="38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9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2.png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0000" tIns="46800" rIns="90000" bIns="46800"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797800" y="5323885"/>
            <a:ext cx="4394200" cy="1534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2075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8"/>
          <p:cNvSpPr>
            <a:spLocks noGrp="1"/>
          </p:cNvSpPr>
          <p:nvPr userDrawn="1">
            <p:custDataLst>
              <p:tags r:id="rId2"/>
            </p:custDataLst>
          </p:nvPr>
        </p:nvSpPr>
        <p:spPr>
          <a:xfrm>
            <a:off x="8610600" y="6390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阿里巴巴普惠体 L" panose="00020600040101010101" charset="-122"/>
                <a:ea typeface="阿里巴巴普惠体 L" panose="00020600040101010101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42" name="副标题 2"/>
          <p:cNvSpPr>
            <a:spLocks noGrp="1"/>
          </p:cNvSpPr>
          <p:nvPr userDrawn="1"/>
        </p:nvSpPr>
        <p:spPr>
          <a:xfrm>
            <a:off x="5627370" y="1703705"/>
            <a:ext cx="1042035" cy="1711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阿里巴巴普惠体 M" panose="00020600040101010101" charset="-122"/>
                <a:ea typeface="阿里巴巴普惠体 M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出厂价：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建议零售价</a:t>
            </a: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产品颜色：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材质：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装箱率：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r>
              <a:rPr lang="zh-CN" altLang="en-US" sz="120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尺寸：</a:t>
            </a: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 fontAlgn="auto">
              <a:lnSpc>
                <a:spcPts val="2200"/>
              </a:lnSpc>
            </a:pPr>
            <a:endParaRPr lang="zh-CN" altLang="en-US" sz="120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0" name="文本占位符 59"/>
          <p:cNvSpPr>
            <a:spLocks noGrp="1"/>
          </p:cNvSpPr>
          <p:nvPr>
            <p:ph type="body" idx="13" hasCustomPrompt="1"/>
          </p:nvPr>
        </p:nvSpPr>
        <p:spPr>
          <a:xfrm>
            <a:off x="6253480" y="1781175"/>
            <a:ext cx="1786255" cy="21590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50" name="文本占位符 49"/>
          <p:cNvSpPr>
            <a:spLocks noGrp="1"/>
          </p:cNvSpPr>
          <p:nvPr>
            <p:ph type="body" idx="14" hasCustomPrompt="1"/>
          </p:nvPr>
        </p:nvSpPr>
        <p:spPr>
          <a:xfrm>
            <a:off x="6553835" y="2065655"/>
            <a:ext cx="1468755" cy="2120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3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61" name="图片占位符 60"/>
          <p:cNvSpPr>
            <a:spLocks noGrp="1" noChangeAspect="1"/>
          </p:cNvSpPr>
          <p:nvPr>
            <p:ph type="pic" idx="1"/>
          </p:nvPr>
        </p:nvSpPr>
        <p:spPr>
          <a:xfrm>
            <a:off x="394970" y="907415"/>
            <a:ext cx="4679950" cy="3780000"/>
          </a:xfrm>
          <a:ln w="12700">
            <a:solidFill>
              <a:schemeClr val="tx1">
                <a:alpha val="10000"/>
              </a:schemeClr>
            </a:solidFill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2" name="矩形 121"/>
          <p:cNvSpPr/>
          <p:nvPr userDrawn="1"/>
        </p:nvSpPr>
        <p:spPr>
          <a:xfrm>
            <a:off x="394970" y="4799965"/>
            <a:ext cx="4679950" cy="1619885"/>
          </a:xfrm>
          <a:prstGeom prst="rect">
            <a:avLst/>
          </a:prstGeom>
          <a:noFill/>
          <a:ln>
            <a:solidFill>
              <a:srgbClr val="111101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3" name="文本框 122"/>
          <p:cNvSpPr txBox="1"/>
          <p:nvPr userDrawn="1"/>
        </p:nvSpPr>
        <p:spPr>
          <a:xfrm>
            <a:off x="1783715" y="4923825"/>
            <a:ext cx="8293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品名：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出厂价：</a:t>
            </a:r>
            <a:endParaRPr lang="zh-CN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建议零售价：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配置：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礼盒：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  <a:p>
            <a:pPr algn="l" fontAlgn="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>
                <a:solidFill>
                  <a:srgbClr val="003144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装箱数：</a:t>
            </a:r>
            <a:endParaRPr lang="zh-CN" altLang="en-US" sz="1000">
              <a:solidFill>
                <a:srgbClr val="003144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24" name="图片占位符 123"/>
          <p:cNvSpPr>
            <a:spLocks noGrp="1" noChangeAspect="1"/>
          </p:cNvSpPr>
          <p:nvPr>
            <p:ph type="pic" idx="190"/>
          </p:nvPr>
        </p:nvSpPr>
        <p:spPr>
          <a:xfrm>
            <a:off x="476250" y="4948613"/>
            <a:ext cx="1322705" cy="1322705"/>
          </a:xfrm>
          <a:ln w="12700">
            <a:noFill/>
          </a:ln>
          <a:effectLst/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25" name="文本占位符 124"/>
          <p:cNvSpPr>
            <a:spLocks noGrp="1"/>
          </p:cNvSpPr>
          <p:nvPr>
            <p:ph type="body" idx="191" hasCustomPrompt="1"/>
          </p:nvPr>
        </p:nvSpPr>
        <p:spPr>
          <a:xfrm>
            <a:off x="2136140" y="5617845"/>
            <a:ext cx="2827655" cy="22034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>
                <a:sym typeface="+mn-ea"/>
              </a:rPr>
              <a:t>侧把壶</a:t>
            </a:r>
            <a:r>
              <a:rPr lang="en-US" altLang="zh-CN">
                <a:sym typeface="+mn-ea"/>
              </a:rPr>
              <a:t>1\</a:t>
            </a:r>
            <a:r>
              <a:rPr lang="zh-CN" altLang="en-US">
                <a:sym typeface="+mn-ea"/>
              </a:rPr>
              <a:t>品杯</a:t>
            </a:r>
            <a:r>
              <a:rPr lang="en-US" altLang="zh-CN">
                <a:sym typeface="+mn-ea"/>
              </a:rPr>
              <a:t>2\</a:t>
            </a:r>
            <a:r>
              <a:rPr lang="zh-CN" altLang="en-US">
                <a:sym typeface="+mn-ea"/>
              </a:rPr>
              <a:t>滤胆</a:t>
            </a:r>
            <a:r>
              <a:rPr lang="en-US" altLang="zh-CN">
                <a:sym typeface="+mn-ea"/>
              </a:rPr>
              <a:t>1</a:t>
            </a:r>
            <a:endParaRPr lang="zh-CN" altLang="en-US" smtClean="0"/>
          </a:p>
        </p:txBody>
      </p:sp>
      <p:sp>
        <p:nvSpPr>
          <p:cNvPr id="126" name="文本占位符 125"/>
          <p:cNvSpPr>
            <a:spLocks noGrp="1"/>
          </p:cNvSpPr>
          <p:nvPr>
            <p:ph type="body" idx="192" hasCustomPrompt="1"/>
          </p:nvPr>
        </p:nvSpPr>
        <p:spPr>
          <a:xfrm>
            <a:off x="2146300" y="4965065"/>
            <a:ext cx="2817495" cy="223520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smtClean="0">
                <a:sym typeface="+mn-ea"/>
              </a:rPr>
              <a:t>单击此处编辑母版标题样式</a:t>
            </a:r>
            <a:endParaRPr lang="zh-CN" altLang="en-US" smtClean="0"/>
          </a:p>
        </p:txBody>
      </p:sp>
      <p:sp>
        <p:nvSpPr>
          <p:cNvPr id="127" name="文本占位符 126"/>
          <p:cNvSpPr>
            <a:spLocks noGrp="1"/>
          </p:cNvSpPr>
          <p:nvPr>
            <p:ph type="body" idx="193" hasCustomPrompt="1"/>
          </p:nvPr>
        </p:nvSpPr>
        <p:spPr>
          <a:xfrm>
            <a:off x="2521585" y="5400040"/>
            <a:ext cx="2442210" cy="21780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smtClean="0"/>
          </a:p>
        </p:txBody>
      </p:sp>
      <p:sp>
        <p:nvSpPr>
          <p:cNvPr id="128" name="文本占位符 127"/>
          <p:cNvSpPr>
            <a:spLocks noGrp="1"/>
          </p:cNvSpPr>
          <p:nvPr>
            <p:ph type="body" idx="194" hasCustomPrompt="1"/>
          </p:nvPr>
        </p:nvSpPr>
        <p:spPr>
          <a:xfrm>
            <a:off x="2136140" y="5838825"/>
            <a:ext cx="2827020" cy="21399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包装编码</a:t>
            </a:r>
            <a:endParaRPr lang="zh-CN" altLang="en-US" smtClean="0"/>
          </a:p>
        </p:txBody>
      </p:sp>
      <p:sp>
        <p:nvSpPr>
          <p:cNvPr id="129" name="文本占位符 128"/>
          <p:cNvSpPr>
            <a:spLocks noGrp="1"/>
          </p:cNvSpPr>
          <p:nvPr>
            <p:ph type="body" idx="195" hasCustomPrompt="1"/>
          </p:nvPr>
        </p:nvSpPr>
        <p:spPr>
          <a:xfrm>
            <a:off x="2263140" y="5189220"/>
            <a:ext cx="2700655" cy="21018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B63E4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>
                <a:sym typeface="+mn-ea"/>
              </a:rPr>
              <a:t>0元</a:t>
            </a:r>
            <a:endParaRPr lang="zh-CN" altLang="en-US" smtClean="0"/>
          </a:p>
        </p:txBody>
      </p:sp>
      <p:sp>
        <p:nvSpPr>
          <p:cNvPr id="130" name="文本占位符 129"/>
          <p:cNvSpPr>
            <a:spLocks noGrp="1"/>
          </p:cNvSpPr>
          <p:nvPr>
            <p:ph type="body" idx="196" hasCustomPrompt="1"/>
          </p:nvPr>
        </p:nvSpPr>
        <p:spPr>
          <a:xfrm>
            <a:off x="2263140" y="6052185"/>
            <a:ext cx="2700020" cy="219075"/>
          </a:xfrm>
        </p:spPr>
        <p:txBody>
          <a:bodyPr/>
          <a:lstStyle>
            <a:lvl1pPr marL="0" indent="0"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62" name="文本占位符 61"/>
          <p:cNvSpPr>
            <a:spLocks noGrp="1"/>
          </p:cNvSpPr>
          <p:nvPr>
            <p:ph type="body" idx="16" hasCustomPrompt="1"/>
          </p:nvPr>
        </p:nvSpPr>
        <p:spPr>
          <a:xfrm>
            <a:off x="6097905" y="2613660"/>
            <a:ext cx="5572760" cy="199390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阿里巴巴普惠体 L" panose="00020600040101010101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陶瓷、玻璃、胡桃木、不锈钢</a:t>
            </a:r>
            <a:endParaRPr lang="en-US" altLang="zh-CN" smtClean="0"/>
          </a:p>
        </p:txBody>
      </p:sp>
      <p:sp>
        <p:nvSpPr>
          <p:cNvPr id="63" name="文本占位符 62"/>
          <p:cNvSpPr>
            <a:spLocks noGrp="1"/>
          </p:cNvSpPr>
          <p:nvPr>
            <p:ph type="body" idx="17" hasCustomPrompt="1"/>
          </p:nvPr>
        </p:nvSpPr>
        <p:spPr>
          <a:xfrm>
            <a:off x="6097270" y="3140710"/>
            <a:ext cx="5574030" cy="3249295"/>
          </a:xfrm>
        </p:spPr>
        <p:txBody>
          <a:bodyPr/>
          <a:lstStyle>
            <a:lvl1pPr marL="0" indent="0" algn="l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>
                <a:sym typeface="+mn-ea"/>
              </a:rPr>
              <a:t>茶杯（长11.8cmX高11.2cmX口径8cm / 容量320ml）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礼盒（长17.6cmX宽12.5cmX高15.2cm）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礼袋（长18.7cmX宽13.5cmX高17cm）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外箱尺寸（长83cmX宽44cmX高55cm）</a:t>
            </a:r>
            <a:endParaRPr lang="zh-CN" altLang="en-US" smtClean="0"/>
          </a:p>
          <a:p>
            <a:pPr lvl="0"/>
            <a:endParaRPr lang="zh-CN" altLang="en-US" smtClean="0"/>
          </a:p>
        </p:txBody>
      </p:sp>
      <p:sp>
        <p:nvSpPr>
          <p:cNvPr id="64" name="文本占位符 63"/>
          <p:cNvSpPr>
            <a:spLocks noGrp="1"/>
          </p:cNvSpPr>
          <p:nvPr>
            <p:ph type="body" idx="18" hasCustomPrompt="1"/>
          </p:nvPr>
        </p:nvSpPr>
        <p:spPr>
          <a:xfrm>
            <a:off x="6252210" y="2891155"/>
            <a:ext cx="5418455" cy="249555"/>
          </a:xfrm>
        </p:spPr>
        <p:txBody>
          <a:bodyPr/>
          <a:lstStyle>
            <a:lvl1pPr marL="0" indent="0" algn="l" eaLnBrk="1" fontAlgn="auto" latinLnBrk="0" hangingPunct="1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18套/箱</a:t>
            </a:r>
            <a:endParaRPr lang="zh-CN" altLang="en-US" smtClean="0"/>
          </a:p>
        </p:txBody>
      </p:sp>
      <p:sp>
        <p:nvSpPr>
          <p:cNvPr id="75" name="文本占位符 74"/>
          <p:cNvSpPr>
            <a:spLocks noGrp="1"/>
          </p:cNvSpPr>
          <p:nvPr>
            <p:ph type="body" idx="15" hasCustomPrompt="1"/>
          </p:nvPr>
        </p:nvSpPr>
        <p:spPr>
          <a:xfrm>
            <a:off x="6405880" y="2383790"/>
            <a:ext cx="5265420" cy="229870"/>
          </a:xfrm>
        </p:spPr>
        <p:txBody>
          <a:bodyPr>
            <a:noAutofit/>
          </a:bodyPr>
          <a:lstStyle>
            <a:lvl1pPr marL="0" indent="0" algn="l" eaLnBrk="1" fontAlgn="auto" latinLnBrk="0" hangingPunct="1">
              <a:lnSpc>
                <a:spcPts val="1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白色</a:t>
            </a:r>
            <a:endParaRPr lang="zh-CN" altLang="en-US" smtClean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06515" y="982980"/>
            <a:ext cx="4206240" cy="304165"/>
          </a:xfrm>
        </p:spPr>
        <p:txBody>
          <a:bodyPr wrap="square"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>
                <a:sym typeface="+mn-ea"/>
              </a:rPr>
              <a:t>单击此处编辑母版标题样式</a:t>
            </a:r>
            <a:r>
              <a:rPr lang="zh-CN" altLang="en-US" smtClean="0">
                <a:sym typeface="+mn-ea"/>
              </a:rPr>
              <a:t>单击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7" y="274678"/>
            <a:ext cx="10975620" cy="11431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757" y="1600428"/>
            <a:ext cx="10975620" cy="4526607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17.jpeg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21.jpeg"/><Relationship Id="rId7" Type="http://schemas.openxmlformats.org/officeDocument/2006/relationships/tags" Target="../tags/tag58.xml"/><Relationship Id="rId6" Type="http://schemas.openxmlformats.org/officeDocument/2006/relationships/image" Target="../media/image20.jpeg"/><Relationship Id="rId5" Type="http://schemas.openxmlformats.org/officeDocument/2006/relationships/tags" Target="../tags/tag57.xml"/><Relationship Id="rId4" Type="http://schemas.openxmlformats.org/officeDocument/2006/relationships/image" Target="../media/image19.png"/><Relationship Id="rId3" Type="http://schemas.openxmlformats.org/officeDocument/2006/relationships/tags" Target="../tags/tag56.xml"/><Relationship Id="rId2" Type="http://schemas.openxmlformats.org/officeDocument/2006/relationships/image" Target="../media/image18.jpe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22.png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72.xml"/><Relationship Id="rId7" Type="http://schemas.openxmlformats.org/officeDocument/2006/relationships/image" Target="../media/image25.jpeg"/><Relationship Id="rId6" Type="http://schemas.openxmlformats.org/officeDocument/2006/relationships/tags" Target="../tags/tag71.xml"/><Relationship Id="rId5" Type="http://schemas.openxmlformats.org/officeDocument/2006/relationships/image" Target="../media/image24.jpe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23.jpe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image" Target="../media/image27.jpeg"/><Relationship Id="rId10" Type="http://schemas.openxmlformats.org/officeDocument/2006/relationships/tags" Target="../tags/tag73.xml"/><Relationship Id="rId1" Type="http://schemas.openxmlformats.org/officeDocument/2006/relationships/tags" Target="../tags/tag6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28.jpeg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image" Target="../media/image30.png"/><Relationship Id="rId3" Type="http://schemas.openxmlformats.org/officeDocument/2006/relationships/tags" Target="../tags/tag83.xml"/><Relationship Id="rId2" Type="http://schemas.openxmlformats.org/officeDocument/2006/relationships/image" Target="../media/image29.png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tags" Target="../tags/tag87.xml"/><Relationship Id="rId2" Type="http://schemas.openxmlformats.org/officeDocument/2006/relationships/image" Target="../media/image29.png"/><Relationship Id="rId1" Type="http://schemas.openxmlformats.org/officeDocument/2006/relationships/tags" Target="../tags/tag8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88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89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4.jpeg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tags" Target="../tags/tag91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8.jpeg"/><Relationship Id="rId7" Type="http://schemas.openxmlformats.org/officeDocument/2006/relationships/tags" Target="../tags/tag19.xml"/><Relationship Id="rId6" Type="http://schemas.openxmlformats.org/officeDocument/2006/relationships/image" Target="../media/image7.jpeg"/><Relationship Id="rId5" Type="http://schemas.openxmlformats.org/officeDocument/2006/relationships/tags" Target="../tags/tag18.xml"/><Relationship Id="rId4" Type="http://schemas.openxmlformats.org/officeDocument/2006/relationships/image" Target="../media/image6.jpeg"/><Relationship Id="rId3" Type="http://schemas.openxmlformats.org/officeDocument/2006/relationships/tags" Target="../tags/tag17.xml"/><Relationship Id="rId2" Type="http://schemas.openxmlformats.org/officeDocument/2006/relationships/image" Target="../media/image5.jpe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image" Target="../media/image9.png"/><Relationship Id="rId10" Type="http://schemas.openxmlformats.org/officeDocument/2006/relationships/tags" Target="../tags/tag21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0.jpeg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.jpeg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11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3.png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14.jpeg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image" Target="../media/image15.jpeg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6.jpeg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0102" y="2390668"/>
            <a:ext cx="795179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2024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年台历</a:t>
            </a:r>
            <a:r>
              <a:rPr 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20</a:t>
            </a:r>
            <a:r>
              <a:rPr lang="zh-CN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元以上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推荐</a:t>
            </a:r>
            <a:endParaRPr lang="zh-CN" altLang="en-US" sz="4800" b="1" dirty="0">
              <a:solidFill>
                <a:srgbClr val="063C54"/>
              </a:solidFill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  <a:reflection blurRad="25400" stA="40000" endPos="28000" dir="5400000" sy="-100000" algn="bl" rotWithShape="0"/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字魂143号-狂傲行书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20646" y="3428767"/>
            <a:ext cx="7010399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杰中杰提供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40200" y="4728845"/>
            <a:ext cx="4032250" cy="39687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北京杰成东方贸易有限公司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何梦韩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13810474885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25611" y="283477"/>
            <a:ext cx="516029" cy="159676"/>
            <a:chOff x="11325611" y="283477"/>
            <a:chExt cx="516029" cy="159676"/>
          </a:xfrm>
        </p:grpSpPr>
        <p:sp>
          <p:nvSpPr>
            <p:cNvPr id="31" name="圆角矩形 30"/>
            <p:cNvSpPr/>
            <p:nvPr/>
          </p:nvSpPr>
          <p:spPr>
            <a:xfrm flipV="1">
              <a:off x="11325611" y="283477"/>
              <a:ext cx="516029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flipV="1">
              <a:off x="11525716" y="397434"/>
              <a:ext cx="315924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7377" y="6191769"/>
            <a:ext cx="576154" cy="248634"/>
            <a:chOff x="481647" y="6360480"/>
            <a:chExt cx="479426" cy="206892"/>
          </a:xfrm>
        </p:grpSpPr>
        <p:sp>
          <p:nvSpPr>
            <p:cNvPr id="33" name="chevron-upwards-arrow_17507"/>
            <p:cNvSpPr/>
            <p:nvPr/>
          </p:nvSpPr>
          <p:spPr>
            <a:xfrm rot="5400000">
              <a:off x="754337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chevron-upwards-arrow_17507"/>
            <p:cNvSpPr/>
            <p:nvPr/>
          </p:nvSpPr>
          <p:spPr>
            <a:xfrm rot="16200000" flipH="1">
              <a:off x="481491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图片 1" descr="详情图水印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880000">
            <a:off x="6257290" y="4711065"/>
            <a:ext cx="1422400" cy="36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04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69" t="4058" r="1951" b="4586"/>
          <a:stretch>
            <a:fillRect/>
          </a:stretch>
        </p:blipFill>
        <p:spPr>
          <a:xfrm>
            <a:off x="930275" y="0"/>
            <a:ext cx="7477760" cy="674751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472295" y="4937760"/>
            <a:ext cx="299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33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537065" y="547624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606915" y="589915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56" name="picture 14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5588126" y="243078"/>
            <a:ext cx="5394960" cy="3959352"/>
          </a:xfrm>
          <a:prstGeom prst="rect">
            <a:avLst/>
          </a:prstGeom>
        </p:spPr>
      </p:pic>
      <p:pic>
        <p:nvPicPr>
          <p:cNvPr id="1468" name="picture 146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1600000">
            <a:off x="267970" y="4116070"/>
            <a:ext cx="2691130" cy="2640965"/>
          </a:xfrm>
          <a:prstGeom prst="rect">
            <a:avLst/>
          </a:prstGeom>
        </p:spPr>
      </p:pic>
      <p:pic>
        <p:nvPicPr>
          <p:cNvPr id="1470" name="picture 147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3821430" y="4450715"/>
            <a:ext cx="1955800" cy="1987550"/>
          </a:xfrm>
          <a:prstGeom prst="rect">
            <a:avLst/>
          </a:prstGeom>
        </p:spPr>
      </p:pic>
      <p:pic>
        <p:nvPicPr>
          <p:cNvPr id="1472" name="picture 147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6131560" y="4465955"/>
            <a:ext cx="1830705" cy="1972310"/>
          </a:xfrm>
          <a:prstGeom prst="rect">
            <a:avLst/>
          </a:prstGeom>
        </p:spPr>
      </p:pic>
      <p:sp>
        <p:nvSpPr>
          <p:cNvPr id="1466" name="textbox 1466"/>
          <p:cNvSpPr/>
          <p:nvPr>
            <p:custDataLst>
              <p:tags r:id="rId9"/>
            </p:custDataLst>
          </p:nvPr>
        </p:nvSpPr>
        <p:spPr>
          <a:xfrm>
            <a:off x="478155" y="329565"/>
            <a:ext cx="2480945" cy="3786505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10000"/>
              </a:lnSpc>
            </a:pPr>
            <a:endParaRPr lang="en-US" altLang="en-US" sz="300" dirty="0"/>
          </a:p>
          <a:p>
            <a:pPr algn="r" rtl="0" eaLnBrk="0">
              <a:lnSpc>
                <a:spcPct val="110000"/>
              </a:lnSpc>
            </a:pPr>
            <a:r>
              <a:rPr b="1" kern="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精美亚克力发光台座</a:t>
            </a:r>
            <a:endParaRPr lang="en-US" altLang="en-US" dirty="0"/>
          </a:p>
          <a:p>
            <a:pPr marL="111125" algn="l" rtl="0" eaLnBrk="0">
              <a:lnSpc>
                <a:spcPct val="110000"/>
              </a:lnSpc>
              <a:spcBef>
                <a:spcPts val="955"/>
              </a:spcBef>
            </a:pPr>
            <a:r>
              <a:rPr b="1" kern="0" spc="-6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【龙年如意】</a:t>
            </a:r>
            <a:endParaRPr lang="en-US" altLang="en-US" dirty="0"/>
          </a:p>
          <a:p>
            <a:pPr marL="139700" algn="l" rtl="0" eaLnBrk="0">
              <a:lnSpc>
                <a:spcPct val="110000"/>
              </a:lnSpc>
              <a:spcBef>
                <a:spcPts val="985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产品编号：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ZH-X035</a:t>
            </a:r>
            <a:endParaRPr lang="en-US" altLang="en-US" sz="1400" dirty="0"/>
          </a:p>
          <a:p>
            <a:pPr marL="139700" algn="l" rtl="0" eaLnBrk="0">
              <a:lnSpc>
                <a:spcPct val="110000"/>
              </a:lnSpc>
              <a:spcBef>
                <a:spcPts val="310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产品尺寸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195*165mm          </a:t>
            </a:r>
            <a:endParaRPr sz="1400" b="1" kern="0" spc="-10" dirty="0">
              <a:solidFill>
                <a:srgbClr val="226E4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0" algn="l" rtl="0" eaLnBrk="0">
              <a:lnSpc>
                <a:spcPct val="110000"/>
              </a:lnSpc>
              <a:spcBef>
                <a:spcPts val="310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广告尺寸：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195*30mm</a:t>
            </a:r>
            <a:endParaRPr lang="en-US" altLang="en-US" sz="1400" dirty="0"/>
          </a:p>
          <a:p>
            <a:pPr marL="139700" algn="l" rtl="0" eaLnBrk="0">
              <a:lnSpc>
                <a:spcPct val="110000"/>
              </a:lnSpc>
              <a:spcBef>
                <a:spcPts val="310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产品包装：精美手提礼盒</a:t>
            </a:r>
            <a:endParaRPr lang="en-US" altLang="en-US" sz="1400" dirty="0"/>
          </a:p>
          <a:p>
            <a:pPr algn="l" rtl="0" eaLnBrk="0">
              <a:lnSpc>
                <a:spcPct val="110000"/>
              </a:lnSpc>
            </a:pPr>
            <a:endParaRPr lang="en-US" altLang="en-US" sz="1400" dirty="0"/>
          </a:p>
          <a:p>
            <a:pPr marL="150495" algn="l" rtl="0" eaLnBrk="0">
              <a:lnSpc>
                <a:spcPct val="110000"/>
              </a:lnSpc>
              <a:spcBef>
                <a:spcPts val="420"/>
              </a:spcBef>
            </a:pPr>
            <a:r>
              <a:rPr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产品特色：</a:t>
            </a:r>
            <a:endParaRPr lang="en-US" altLang="en-US" dirty="0"/>
          </a:p>
          <a:p>
            <a:pPr marL="159385" algn="l" rtl="0" eaLnBrk="0">
              <a:lnSpc>
                <a:spcPct val="110000"/>
              </a:lnSpc>
              <a:spcBef>
                <a:spcPts val="485"/>
              </a:spcBef>
            </a:pP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kern="0" spc="-1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、底架选用榉木材质</a:t>
            </a:r>
            <a:endParaRPr lang="en-US" altLang="en-US" sz="1400" dirty="0"/>
          </a:p>
          <a:p>
            <a:pPr marL="149225" algn="l" rtl="0" eaLnBrk="0">
              <a:lnSpc>
                <a:spcPct val="110000"/>
              </a:lnSpc>
            </a:pPr>
            <a:r>
              <a:rPr sz="1400" kern="0" spc="-3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400" kern="0" spc="-13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、配灯带</a:t>
            </a:r>
            <a:endParaRPr lang="en-US" altLang="en-US" sz="1400" dirty="0"/>
          </a:p>
          <a:p>
            <a:pPr marL="150495" algn="l" rtl="0" eaLnBrk="0">
              <a:lnSpc>
                <a:spcPct val="110000"/>
              </a:lnSpc>
              <a:spcBef>
                <a:spcPts val="430"/>
              </a:spcBef>
            </a:pP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400" kern="0" spc="-8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、亚克力板可记事</a:t>
            </a:r>
            <a:endParaRPr lang="en-US" altLang="en-US" sz="1400" dirty="0"/>
          </a:p>
          <a:p>
            <a:pPr marL="146685" algn="l" rtl="0" eaLnBrk="0">
              <a:lnSpc>
                <a:spcPct val="110000"/>
              </a:lnSpc>
            </a:pPr>
            <a:r>
              <a:rPr sz="1400" kern="0" spc="-4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400" kern="0" spc="-1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4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、送笔</a:t>
            </a:r>
            <a:endParaRPr lang="en-US" altLang="en-US" sz="1400" kern="0" spc="-40" dirty="0">
              <a:solidFill>
                <a:srgbClr val="226E4B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9246870" y="4989830"/>
            <a:ext cx="239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35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9246870" y="535813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9070340" y="577786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58" name="picture 185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558165" y="68580"/>
            <a:ext cx="7098665" cy="678942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798050" y="4899025"/>
            <a:ext cx="239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37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875520" y="530796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875520" y="564515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862" name="textbox 1862"/>
          <p:cNvSpPr/>
          <p:nvPr>
            <p:custDataLst>
              <p:tags r:id="rId6"/>
            </p:custDataLst>
          </p:nvPr>
        </p:nvSpPr>
        <p:spPr>
          <a:xfrm>
            <a:off x="8793480" y="530860"/>
            <a:ext cx="2564130" cy="210312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45000"/>
              </a:lnSpc>
            </a:pPr>
            <a:endParaRPr lang="en-US" altLang="en-US" sz="300" dirty="0"/>
          </a:p>
          <a:p>
            <a:pPr marL="111125" algn="l" rtl="0" eaLnBrk="0">
              <a:lnSpc>
                <a:spcPct val="145000"/>
              </a:lnSpc>
            </a:pPr>
            <a:r>
              <a:rPr b="1" kern="0" spc="-2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【榉木商务台历】</a:t>
            </a:r>
            <a:endParaRPr lang="en-US" altLang="en-US" dirty="0">
              <a:solidFill>
                <a:schemeClr val="tx1"/>
              </a:solidFill>
            </a:endParaRPr>
          </a:p>
          <a:p>
            <a:pPr marL="156845" algn="l" rtl="0" eaLnBrk="0">
              <a:lnSpc>
                <a:spcPct val="145000"/>
              </a:lnSpc>
              <a:spcBef>
                <a:spcPts val="1055"/>
              </a:spcBef>
            </a:pP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产品编号：</a:t>
            </a: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ZH-X052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marL="156845" algn="l" rtl="0" eaLnBrk="0">
              <a:lnSpc>
                <a:spcPct val="145000"/>
              </a:lnSpc>
              <a:spcBef>
                <a:spcPts val="345"/>
              </a:spcBef>
            </a:pPr>
            <a:r>
              <a:rPr sz="1600" b="1" kern="0" spc="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产品尺寸：</a:t>
            </a:r>
            <a:r>
              <a:rPr sz="1600" b="1" kern="0" spc="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240*</a:t>
            </a: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205mm </a:t>
            </a:r>
            <a:endParaRPr sz="1600" b="1" kern="0" spc="-10" dirty="0">
              <a:solidFill>
                <a:schemeClr val="tx1">
                  <a:alpha val="10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6845" algn="l" rtl="0" eaLnBrk="0">
              <a:lnSpc>
                <a:spcPct val="145000"/>
              </a:lnSpc>
              <a:spcBef>
                <a:spcPts val="345"/>
              </a:spcBef>
            </a:pP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广告尺寸：</a:t>
            </a: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180*20mm</a:t>
            </a:r>
            <a:r>
              <a:rPr sz="1600" b="1" kern="0" spc="2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endParaRPr sz="1600" b="1" kern="0" spc="20" dirty="0">
              <a:solidFill>
                <a:schemeClr val="tx1">
                  <a:alpha val="10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6845" algn="l" rtl="0" eaLnBrk="0">
              <a:lnSpc>
                <a:spcPct val="145000"/>
              </a:lnSpc>
              <a:spcBef>
                <a:spcPts val="345"/>
              </a:spcBef>
            </a:pPr>
            <a:r>
              <a:rPr sz="1600" b="1" kern="0" spc="-1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产品包装：纸盒包装</a:t>
            </a:r>
            <a:endParaRPr lang="en-US" altLang="en-US" sz="1600" b="1" kern="0" spc="-1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0" name="picture 5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6504685" y="-127"/>
            <a:ext cx="5401056" cy="3962400"/>
          </a:xfrm>
          <a:prstGeom prst="rect">
            <a:avLst/>
          </a:prstGeom>
        </p:spPr>
      </p:pic>
      <p:sp>
        <p:nvSpPr>
          <p:cNvPr id="574" name="textbox 574"/>
          <p:cNvSpPr/>
          <p:nvPr>
            <p:custDataLst>
              <p:tags r:id="rId3"/>
            </p:custDataLst>
          </p:nvPr>
        </p:nvSpPr>
        <p:spPr>
          <a:xfrm>
            <a:off x="43146" y="627366"/>
            <a:ext cx="2675889" cy="272161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11125" algn="l" rtl="0" eaLnBrk="0">
              <a:lnSpc>
                <a:spcPts val="1820"/>
              </a:lnSpc>
            </a:pPr>
            <a:r>
              <a:rPr sz="1500" b="1" kern="0" spc="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【多功能倒计时木架万年历</a:t>
            </a:r>
            <a:r>
              <a:rPr sz="1500" b="1" kern="0" spc="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</a:t>
            </a:r>
            <a:endParaRPr lang="en-US" altLang="en-US" sz="1500" dirty="0"/>
          </a:p>
          <a:p>
            <a:pPr marL="140335" algn="l" rtl="0" eaLnBrk="0">
              <a:lnSpc>
                <a:spcPct val="95000"/>
              </a:lnSpc>
              <a:spcBef>
                <a:spcPts val="685"/>
              </a:spcBef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编号：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X001</a:t>
            </a:r>
            <a:endParaRPr lang="en-US" altLang="en-US" sz="1200" dirty="0"/>
          </a:p>
          <a:p>
            <a:pPr marL="140335" algn="l" rtl="0" eaLnBrk="0">
              <a:lnSpc>
                <a:spcPct val="96000"/>
              </a:lnSpc>
              <a:spcBef>
                <a:spcPts val="355"/>
              </a:spcBef>
            </a:pPr>
            <a:r>
              <a:rPr sz="1200" kern="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规格：</a:t>
            </a:r>
            <a:r>
              <a:rPr sz="1200" kern="0" spc="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210x175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x70mm</a:t>
            </a:r>
            <a:endParaRPr lang="en-US" altLang="en-US" sz="1200" dirty="0"/>
          </a:p>
          <a:p>
            <a:pPr marL="140970" algn="l" rtl="0" eaLnBrk="0">
              <a:lnSpc>
                <a:spcPct val="96000"/>
              </a:lnSpc>
              <a:spcBef>
                <a:spcPts val="335"/>
              </a:spcBef>
            </a:pP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材质：榉木</a:t>
            </a:r>
            <a:endParaRPr lang="en-US" altLang="en-US" sz="1200" dirty="0"/>
          </a:p>
          <a:p>
            <a:pPr algn="l" rtl="0" eaLnBrk="0">
              <a:lnSpc>
                <a:spcPct val="120000"/>
              </a:lnSpc>
            </a:pPr>
            <a:endParaRPr lang="en-US" altLang="en-US" sz="1000" dirty="0"/>
          </a:p>
          <a:p>
            <a:pPr algn="l" rtl="0" eaLnBrk="0">
              <a:lnSpc>
                <a:spcPct val="120000"/>
              </a:lnSpc>
            </a:pPr>
            <a:endParaRPr lang="en-US" altLang="en-US" sz="1000" dirty="0"/>
          </a:p>
          <a:p>
            <a:pPr marL="184150" algn="l" rtl="0" eaLnBrk="0">
              <a:lnSpc>
                <a:spcPct val="97000"/>
              </a:lnSpc>
              <a:spcBef>
                <a:spcPts val="430"/>
              </a:spcBef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产品特色：</a:t>
            </a:r>
            <a:endParaRPr lang="en-US" altLang="en-US" sz="1400" dirty="0"/>
          </a:p>
          <a:p>
            <a:pPr marL="180975" algn="l" rtl="0" eaLnBrk="0">
              <a:lnSpc>
                <a:spcPct val="96000"/>
              </a:lnSpc>
              <a:spcBef>
                <a:spcPts val="740"/>
              </a:spcBef>
            </a:pPr>
            <a:r>
              <a:rPr sz="1200" kern="0" spc="-3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200" kern="0" spc="-16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3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、选用榉木材料做底架</a:t>
            </a:r>
            <a:endParaRPr lang="en-US" altLang="en-US" sz="1200" dirty="0"/>
          </a:p>
          <a:p>
            <a:pPr marL="170815" indent="-1905" algn="l" rtl="0" eaLnBrk="0">
              <a:lnSpc>
                <a:spcPct val="108000"/>
              </a:lnSpc>
              <a:spcBef>
                <a:spcPts val="330"/>
              </a:spcBef>
            </a:pP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200" kern="0" spc="-17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、配有八箭头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r>
              <a:rPr sz="1200" kern="0" spc="-1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次贴，每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色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150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</a:t>
            </a:r>
            <a:r>
              <a:rPr sz="1200" kern="0" spc="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200" kern="0" spc="-15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、金属选用镀玫瑰金不锈钢</a:t>
            </a:r>
            <a:endParaRPr lang="en-US" altLang="en-US" sz="1200" dirty="0"/>
          </a:p>
          <a:p>
            <a:pPr marL="166370" algn="l" rtl="0" eaLnBrk="0">
              <a:lnSpc>
                <a:spcPct val="95000"/>
              </a:lnSpc>
              <a:spcBef>
                <a:spcPts val="355"/>
              </a:spcBef>
            </a:pP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200" kern="0" spc="-17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、配回形针、便签纸</a:t>
            </a:r>
            <a:endParaRPr lang="en-US" altLang="en-US" sz="1200" dirty="0"/>
          </a:p>
          <a:p>
            <a:pPr marL="170815" algn="l" rtl="0" eaLnBrk="0">
              <a:lnSpc>
                <a:spcPct val="92000"/>
              </a:lnSpc>
              <a:spcBef>
                <a:spcPts val="350"/>
              </a:spcBef>
            </a:pP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200" kern="0" spc="-90" dirty="0">
                <a:solidFill>
                  <a:srgbClr val="7F7F7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sz="1200" kern="0" spc="-2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999</a:t>
            </a:r>
            <a:r>
              <a:rPr sz="1200" kern="0" spc="-2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</a:t>
            </a:r>
            <a:r>
              <a:rPr sz="1200" kern="0" spc="-20" dirty="0">
                <a:solidFill>
                  <a:srgbClr val="7F7F7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倒计时，满足你的所需</a:t>
            </a:r>
            <a:endParaRPr lang="en-US" altLang="en-US" sz="1200" dirty="0"/>
          </a:p>
        </p:txBody>
      </p:sp>
      <p:pic>
        <p:nvPicPr>
          <p:cNvPr id="580" name="picture 58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21600000">
            <a:off x="8145145" y="4131182"/>
            <a:ext cx="1725168" cy="1438655"/>
          </a:xfrm>
          <a:prstGeom prst="rect">
            <a:avLst/>
          </a:prstGeom>
        </p:spPr>
      </p:pic>
      <p:pic>
        <p:nvPicPr>
          <p:cNvPr id="582" name="picture 58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1600000">
            <a:off x="10023347" y="4131817"/>
            <a:ext cx="1725168" cy="1438655"/>
          </a:xfrm>
          <a:prstGeom prst="rect">
            <a:avLst/>
          </a:prstGeom>
        </p:spPr>
      </p:pic>
      <p:pic>
        <p:nvPicPr>
          <p:cNvPr id="584" name="picture 58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1600000">
            <a:off x="6266560" y="4132452"/>
            <a:ext cx="1725167" cy="1438655"/>
          </a:xfrm>
          <a:prstGeom prst="rect">
            <a:avLst/>
          </a:prstGeom>
        </p:spPr>
      </p:pic>
      <p:pic>
        <p:nvPicPr>
          <p:cNvPr id="578" name="picture 57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1600000">
            <a:off x="365760" y="4131310"/>
            <a:ext cx="3484880" cy="2399665"/>
          </a:xfrm>
          <a:prstGeom prst="rect">
            <a:avLst/>
          </a:prstGeom>
        </p:spPr>
      </p:pic>
      <p:sp>
        <p:nvSpPr>
          <p:cNvPr id="594" name="textbox 594"/>
          <p:cNvSpPr/>
          <p:nvPr>
            <p:custDataLst>
              <p:tags r:id="rId12"/>
            </p:custDataLst>
          </p:nvPr>
        </p:nvSpPr>
        <p:spPr>
          <a:xfrm>
            <a:off x="230505" y="3821430"/>
            <a:ext cx="1101090" cy="30988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1810"/>
              </a:lnSpc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LOGO</a:t>
            </a:r>
            <a:r>
              <a:rPr sz="1200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效果图</a:t>
            </a:r>
            <a:endParaRPr lang="en-US" altLang="en-US" sz="1200" dirty="0"/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4159885" y="5290820"/>
            <a:ext cx="2393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64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4189095" y="597090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50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4046855" y="634301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917" b="4099"/>
          <a:stretch>
            <a:fillRect/>
          </a:stretch>
        </p:blipFill>
        <p:spPr>
          <a:xfrm>
            <a:off x="727710" y="95250"/>
            <a:ext cx="7522845" cy="662051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402445" y="4766945"/>
            <a:ext cx="206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111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9500235" y="520700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50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402445" y="561594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88089"/>
          <a:stretch>
            <a:fillRect/>
          </a:stretch>
        </p:blipFill>
        <p:spPr>
          <a:xfrm>
            <a:off x="0" y="0"/>
            <a:ext cx="12382500" cy="82931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385060"/>
            <a:ext cx="4680585" cy="2287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81760" y="3316605"/>
            <a:ext cx="2245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1">
                <a:solidFill>
                  <a:srgbClr val="696969"/>
                </a:solidFill>
              </a:rPr>
              <a:t>价格说明</a:t>
            </a:r>
            <a:endParaRPr lang="zh-CN" altLang="en-US" sz="3200" b="1" i="1">
              <a:solidFill>
                <a:srgbClr val="69696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2555" y="3119755"/>
            <a:ext cx="5890895" cy="1346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以上报价均为参考价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具体成交价格以实际订货数量和定制工艺决定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417560" y="367538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9225915" y="527050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932" b="4279"/>
          <a:stretch>
            <a:fillRect/>
          </a:stretch>
        </p:blipFill>
        <p:spPr>
          <a:xfrm>
            <a:off x="382270" y="0"/>
            <a:ext cx="7646035" cy="671512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251315" y="4693285"/>
            <a:ext cx="3172460" cy="687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20.5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326880" y="538099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326880" y="580072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iconfont-11899-5651479"/>
          <p:cNvSpPr/>
          <p:nvPr/>
        </p:nvSpPr>
        <p:spPr>
          <a:xfrm>
            <a:off x="3832562" y="4473037"/>
            <a:ext cx="245682" cy="245583"/>
          </a:xfrm>
          <a:custGeom>
            <a:avLst/>
            <a:gdLst>
              <a:gd name="T0" fmla="*/ 5482 w 10375"/>
              <a:gd name="T1" fmla="*/ 5170 h 10372"/>
              <a:gd name="T2" fmla="*/ 7765 w 10375"/>
              <a:gd name="T3" fmla="*/ 2887 h 10372"/>
              <a:gd name="T4" fmla="*/ 5187 w 10375"/>
              <a:gd name="T5" fmla="*/ 0 h 10372"/>
              <a:gd name="T6" fmla="*/ 2593 w 10375"/>
              <a:gd name="T7" fmla="*/ 2592 h 10372"/>
              <a:gd name="T8" fmla="*/ 2593 w 10375"/>
              <a:gd name="T9" fmla="*/ 2593 h 10372"/>
              <a:gd name="T10" fmla="*/ 5482 w 10375"/>
              <a:gd name="T11" fmla="*/ 5170 h 10372"/>
              <a:gd name="T12" fmla="*/ 5187 w 10375"/>
              <a:gd name="T13" fmla="*/ 5927 h 10372"/>
              <a:gd name="T14" fmla="*/ 0 w 10375"/>
              <a:gd name="T15" fmla="*/ 8891 h 10372"/>
              <a:gd name="T16" fmla="*/ 0 w 10375"/>
              <a:gd name="T17" fmla="*/ 10002 h 10372"/>
              <a:gd name="T18" fmla="*/ 370 w 10375"/>
              <a:gd name="T19" fmla="*/ 10372 h 10372"/>
              <a:gd name="T20" fmla="*/ 10003 w 10375"/>
              <a:gd name="T21" fmla="*/ 10372 h 10372"/>
              <a:gd name="T22" fmla="*/ 10373 w 10375"/>
              <a:gd name="T23" fmla="*/ 10002 h 10372"/>
              <a:gd name="T24" fmla="*/ 10373 w 10375"/>
              <a:gd name="T25" fmla="*/ 8891 h 10372"/>
              <a:gd name="T26" fmla="*/ 5187 w 10375"/>
              <a:gd name="T27" fmla="*/ 5927 h 10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75" h="10372">
                <a:moveTo>
                  <a:pt x="5482" y="5170"/>
                </a:moveTo>
                <a:cubicBezTo>
                  <a:pt x="6671" y="5038"/>
                  <a:pt x="7633" y="4076"/>
                  <a:pt x="7765" y="2887"/>
                </a:cubicBezTo>
                <a:cubicBezTo>
                  <a:pt x="7937" y="1322"/>
                  <a:pt x="6717" y="0"/>
                  <a:pt x="5187" y="0"/>
                </a:cubicBezTo>
                <a:cubicBezTo>
                  <a:pt x="3755" y="0"/>
                  <a:pt x="2593" y="1160"/>
                  <a:pt x="2593" y="2592"/>
                </a:cubicBezTo>
                <a:lnTo>
                  <a:pt x="2593" y="2593"/>
                </a:lnTo>
                <a:cubicBezTo>
                  <a:pt x="2593" y="4123"/>
                  <a:pt x="3917" y="5342"/>
                  <a:pt x="5482" y="5170"/>
                </a:cubicBezTo>
                <a:close/>
                <a:moveTo>
                  <a:pt x="5187" y="5927"/>
                </a:moveTo>
                <a:cubicBezTo>
                  <a:pt x="3456" y="5927"/>
                  <a:pt x="0" y="6919"/>
                  <a:pt x="0" y="8891"/>
                </a:cubicBezTo>
                <a:lnTo>
                  <a:pt x="0" y="10002"/>
                </a:lnTo>
                <a:cubicBezTo>
                  <a:pt x="0" y="10207"/>
                  <a:pt x="166" y="10372"/>
                  <a:pt x="370" y="10372"/>
                </a:cubicBezTo>
                <a:lnTo>
                  <a:pt x="10003" y="10372"/>
                </a:lnTo>
                <a:cubicBezTo>
                  <a:pt x="10208" y="10372"/>
                  <a:pt x="10373" y="10206"/>
                  <a:pt x="10373" y="10002"/>
                </a:cubicBezTo>
                <a:lnTo>
                  <a:pt x="10373" y="8891"/>
                </a:lnTo>
                <a:cubicBezTo>
                  <a:pt x="10375" y="6921"/>
                  <a:pt x="6918" y="5927"/>
                  <a:pt x="5187" y="5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iconfont-11899-5651479"/>
          <p:cNvSpPr/>
          <p:nvPr/>
        </p:nvSpPr>
        <p:spPr>
          <a:xfrm>
            <a:off x="6359808" y="4473173"/>
            <a:ext cx="245682" cy="245309"/>
          </a:xfrm>
          <a:custGeom>
            <a:avLst/>
            <a:gdLst>
              <a:gd name="connsiteX0" fmla="*/ 169739 w 605522"/>
              <a:gd name="connsiteY0" fmla="*/ 214306 h 604605"/>
              <a:gd name="connsiteX1" fmla="*/ 184976 w 605522"/>
              <a:gd name="connsiteY1" fmla="*/ 216005 h 604605"/>
              <a:gd name="connsiteX2" fmla="*/ 287155 w 605522"/>
              <a:gd name="connsiteY2" fmla="*/ 272658 h 604605"/>
              <a:gd name="connsiteX3" fmla="*/ 302691 w 605522"/>
              <a:gd name="connsiteY3" fmla="*/ 268841 h 604605"/>
              <a:gd name="connsiteX4" fmla="*/ 318346 w 605522"/>
              <a:gd name="connsiteY4" fmla="*/ 272658 h 604605"/>
              <a:gd name="connsiteX5" fmla="*/ 420524 w 605522"/>
              <a:gd name="connsiteY5" fmla="*/ 216005 h 604605"/>
              <a:gd name="connsiteX6" fmla="*/ 447652 w 605522"/>
              <a:gd name="connsiteY6" fmla="*/ 223877 h 604605"/>
              <a:gd name="connsiteX7" fmla="*/ 439884 w 605522"/>
              <a:gd name="connsiteY7" fmla="*/ 250951 h 604605"/>
              <a:gd name="connsiteX8" fmla="*/ 335674 w 605522"/>
              <a:gd name="connsiteY8" fmla="*/ 308677 h 604605"/>
              <a:gd name="connsiteX9" fmla="*/ 302691 w 605522"/>
              <a:gd name="connsiteY9" fmla="*/ 335751 h 604605"/>
              <a:gd name="connsiteX10" fmla="*/ 269826 w 605522"/>
              <a:gd name="connsiteY10" fmla="*/ 308677 h 604605"/>
              <a:gd name="connsiteX11" fmla="*/ 165497 w 605522"/>
              <a:gd name="connsiteY11" fmla="*/ 250951 h 604605"/>
              <a:gd name="connsiteX12" fmla="*/ 157729 w 605522"/>
              <a:gd name="connsiteY12" fmla="*/ 223877 h 604605"/>
              <a:gd name="connsiteX13" fmla="*/ 169739 w 605522"/>
              <a:gd name="connsiteY13" fmla="*/ 214306 h 604605"/>
              <a:gd name="connsiteX14" fmla="*/ 286807 w 605522"/>
              <a:gd name="connsiteY14" fmla="*/ 64195 h 604605"/>
              <a:gd name="connsiteX15" fmla="*/ 190010 w 605522"/>
              <a:gd name="connsiteY15" fmla="*/ 91878 h 604605"/>
              <a:gd name="connsiteX16" fmla="*/ 203036 w 605522"/>
              <a:gd name="connsiteY16" fmla="*/ 114311 h 604605"/>
              <a:gd name="connsiteX17" fmla="*/ 203872 w 605522"/>
              <a:gd name="connsiteY17" fmla="*/ 120754 h 604605"/>
              <a:gd name="connsiteX18" fmla="*/ 200048 w 605522"/>
              <a:gd name="connsiteY18" fmla="*/ 125885 h 604605"/>
              <a:gd name="connsiteX19" fmla="*/ 191564 w 605522"/>
              <a:gd name="connsiteY19" fmla="*/ 125885 h 604605"/>
              <a:gd name="connsiteX20" fmla="*/ 188456 w 605522"/>
              <a:gd name="connsiteY20" fmla="*/ 122782 h 604605"/>
              <a:gd name="connsiteX21" fmla="*/ 175431 w 605522"/>
              <a:gd name="connsiteY21" fmla="*/ 100469 h 604605"/>
              <a:gd name="connsiteX22" fmla="*/ 104207 w 605522"/>
              <a:gd name="connsiteY22" fmla="*/ 169557 h 604605"/>
              <a:gd name="connsiteX23" fmla="*/ 131692 w 605522"/>
              <a:gd name="connsiteY23" fmla="*/ 185307 h 604605"/>
              <a:gd name="connsiteX24" fmla="*/ 137428 w 605522"/>
              <a:gd name="connsiteY24" fmla="*/ 207024 h 604605"/>
              <a:gd name="connsiteX25" fmla="*/ 123686 w 605522"/>
              <a:gd name="connsiteY25" fmla="*/ 215018 h 604605"/>
              <a:gd name="connsiteX26" fmla="*/ 115679 w 605522"/>
              <a:gd name="connsiteY26" fmla="*/ 212871 h 604605"/>
              <a:gd name="connsiteX27" fmla="*/ 88313 w 605522"/>
              <a:gd name="connsiteY27" fmla="*/ 197001 h 604605"/>
              <a:gd name="connsiteX28" fmla="*/ 63815 w 605522"/>
              <a:gd name="connsiteY28" fmla="*/ 294606 h 604605"/>
              <a:gd name="connsiteX29" fmla="*/ 89866 w 605522"/>
              <a:gd name="connsiteY29" fmla="*/ 294487 h 604605"/>
              <a:gd name="connsiteX30" fmla="*/ 98351 w 605522"/>
              <a:gd name="connsiteY30" fmla="*/ 302959 h 604605"/>
              <a:gd name="connsiteX31" fmla="*/ 95841 w 605522"/>
              <a:gd name="connsiteY31" fmla="*/ 308925 h 604605"/>
              <a:gd name="connsiteX32" fmla="*/ 89986 w 605522"/>
              <a:gd name="connsiteY32" fmla="*/ 311311 h 604605"/>
              <a:gd name="connsiteX33" fmla="*/ 63934 w 605522"/>
              <a:gd name="connsiteY33" fmla="*/ 311431 h 604605"/>
              <a:gd name="connsiteX34" fmla="*/ 88313 w 605522"/>
              <a:gd name="connsiteY34" fmla="*/ 407604 h 604605"/>
              <a:gd name="connsiteX35" fmla="*/ 115679 w 605522"/>
              <a:gd name="connsiteY35" fmla="*/ 391734 h 604605"/>
              <a:gd name="connsiteX36" fmla="*/ 137428 w 605522"/>
              <a:gd name="connsiteY36" fmla="*/ 397581 h 604605"/>
              <a:gd name="connsiteX37" fmla="*/ 131692 w 605522"/>
              <a:gd name="connsiteY37" fmla="*/ 419298 h 604605"/>
              <a:gd name="connsiteX38" fmla="*/ 104207 w 605522"/>
              <a:gd name="connsiteY38" fmla="*/ 435048 h 604605"/>
              <a:gd name="connsiteX39" fmla="*/ 176626 w 605522"/>
              <a:gd name="connsiteY39" fmla="*/ 504971 h 604605"/>
              <a:gd name="connsiteX40" fmla="*/ 189532 w 605522"/>
              <a:gd name="connsiteY40" fmla="*/ 482419 h 604605"/>
              <a:gd name="connsiteX41" fmla="*/ 196941 w 605522"/>
              <a:gd name="connsiteY41" fmla="*/ 478243 h 604605"/>
              <a:gd name="connsiteX42" fmla="*/ 201124 w 605522"/>
              <a:gd name="connsiteY42" fmla="*/ 479317 h 604605"/>
              <a:gd name="connsiteX43" fmla="*/ 205067 w 605522"/>
              <a:gd name="connsiteY43" fmla="*/ 484448 h 604605"/>
              <a:gd name="connsiteX44" fmla="*/ 204231 w 605522"/>
              <a:gd name="connsiteY44" fmla="*/ 490772 h 604605"/>
              <a:gd name="connsiteX45" fmla="*/ 191325 w 605522"/>
              <a:gd name="connsiteY45" fmla="*/ 513324 h 604605"/>
              <a:gd name="connsiteX46" fmla="*/ 286807 w 605522"/>
              <a:gd name="connsiteY46" fmla="*/ 540410 h 604605"/>
              <a:gd name="connsiteX47" fmla="*/ 286807 w 605522"/>
              <a:gd name="connsiteY47" fmla="*/ 508789 h 604605"/>
              <a:gd name="connsiteX48" fmla="*/ 302701 w 605522"/>
              <a:gd name="connsiteY48" fmla="*/ 492800 h 604605"/>
              <a:gd name="connsiteX49" fmla="*/ 318715 w 605522"/>
              <a:gd name="connsiteY49" fmla="*/ 508789 h 604605"/>
              <a:gd name="connsiteX50" fmla="*/ 318715 w 605522"/>
              <a:gd name="connsiteY50" fmla="*/ 540410 h 604605"/>
              <a:gd name="connsiteX51" fmla="*/ 415512 w 605522"/>
              <a:gd name="connsiteY51" fmla="*/ 512608 h 604605"/>
              <a:gd name="connsiteX52" fmla="*/ 402367 w 605522"/>
              <a:gd name="connsiteY52" fmla="*/ 490175 h 604605"/>
              <a:gd name="connsiteX53" fmla="*/ 401530 w 605522"/>
              <a:gd name="connsiteY53" fmla="*/ 483851 h 604605"/>
              <a:gd name="connsiteX54" fmla="*/ 405474 w 605522"/>
              <a:gd name="connsiteY54" fmla="*/ 478720 h 604605"/>
              <a:gd name="connsiteX55" fmla="*/ 409657 w 605522"/>
              <a:gd name="connsiteY55" fmla="*/ 477527 h 604605"/>
              <a:gd name="connsiteX56" fmla="*/ 416946 w 605522"/>
              <a:gd name="connsiteY56" fmla="*/ 481703 h 604605"/>
              <a:gd name="connsiteX57" fmla="*/ 430092 w 605522"/>
              <a:gd name="connsiteY57" fmla="*/ 504136 h 604605"/>
              <a:gd name="connsiteX58" fmla="*/ 501196 w 605522"/>
              <a:gd name="connsiteY58" fmla="*/ 435048 h 604605"/>
              <a:gd name="connsiteX59" fmla="*/ 473830 w 605522"/>
              <a:gd name="connsiteY59" fmla="*/ 419298 h 604605"/>
              <a:gd name="connsiteX60" fmla="*/ 467974 w 605522"/>
              <a:gd name="connsiteY60" fmla="*/ 397581 h 604605"/>
              <a:gd name="connsiteX61" fmla="*/ 489724 w 605522"/>
              <a:gd name="connsiteY61" fmla="*/ 391734 h 604605"/>
              <a:gd name="connsiteX62" fmla="*/ 517209 w 605522"/>
              <a:gd name="connsiteY62" fmla="*/ 407485 h 604605"/>
              <a:gd name="connsiteX63" fmla="*/ 541588 w 605522"/>
              <a:gd name="connsiteY63" fmla="*/ 309999 h 604605"/>
              <a:gd name="connsiteX64" fmla="*/ 515536 w 605522"/>
              <a:gd name="connsiteY64" fmla="*/ 309999 h 604605"/>
              <a:gd name="connsiteX65" fmla="*/ 511354 w 605522"/>
              <a:gd name="connsiteY65" fmla="*/ 308925 h 604605"/>
              <a:gd name="connsiteX66" fmla="*/ 507171 w 605522"/>
              <a:gd name="connsiteY66" fmla="*/ 301646 h 604605"/>
              <a:gd name="connsiteX67" fmla="*/ 509561 w 605522"/>
              <a:gd name="connsiteY67" fmla="*/ 295680 h 604605"/>
              <a:gd name="connsiteX68" fmla="*/ 515536 w 605522"/>
              <a:gd name="connsiteY68" fmla="*/ 293174 h 604605"/>
              <a:gd name="connsiteX69" fmla="*/ 541588 w 605522"/>
              <a:gd name="connsiteY69" fmla="*/ 293174 h 604605"/>
              <a:gd name="connsiteX70" fmla="*/ 517209 w 605522"/>
              <a:gd name="connsiteY70" fmla="*/ 197001 h 604605"/>
              <a:gd name="connsiteX71" fmla="*/ 489724 w 605522"/>
              <a:gd name="connsiteY71" fmla="*/ 212871 h 604605"/>
              <a:gd name="connsiteX72" fmla="*/ 481836 w 605522"/>
              <a:gd name="connsiteY72" fmla="*/ 215018 h 604605"/>
              <a:gd name="connsiteX73" fmla="*/ 467974 w 605522"/>
              <a:gd name="connsiteY73" fmla="*/ 207024 h 604605"/>
              <a:gd name="connsiteX74" fmla="*/ 473830 w 605522"/>
              <a:gd name="connsiteY74" fmla="*/ 185307 h 604605"/>
              <a:gd name="connsiteX75" fmla="*/ 501196 w 605522"/>
              <a:gd name="connsiteY75" fmla="*/ 169437 h 604605"/>
              <a:gd name="connsiteX76" fmla="*/ 428777 w 605522"/>
              <a:gd name="connsiteY76" fmla="*/ 99634 h 604605"/>
              <a:gd name="connsiteX77" fmla="*/ 415871 w 605522"/>
              <a:gd name="connsiteY77" fmla="*/ 122066 h 604605"/>
              <a:gd name="connsiteX78" fmla="*/ 408581 w 605522"/>
              <a:gd name="connsiteY78" fmla="*/ 126362 h 604605"/>
              <a:gd name="connsiteX79" fmla="*/ 404398 w 605522"/>
              <a:gd name="connsiteY79" fmla="*/ 125288 h 604605"/>
              <a:gd name="connsiteX80" fmla="*/ 401291 w 605522"/>
              <a:gd name="connsiteY80" fmla="*/ 113714 h 604605"/>
              <a:gd name="connsiteX81" fmla="*/ 414198 w 605522"/>
              <a:gd name="connsiteY81" fmla="*/ 91281 h 604605"/>
              <a:gd name="connsiteX82" fmla="*/ 318715 w 605522"/>
              <a:gd name="connsiteY82" fmla="*/ 64195 h 604605"/>
              <a:gd name="connsiteX83" fmla="*/ 318715 w 605522"/>
              <a:gd name="connsiteY83" fmla="*/ 95816 h 604605"/>
              <a:gd name="connsiteX84" fmla="*/ 302701 w 605522"/>
              <a:gd name="connsiteY84" fmla="*/ 111685 h 604605"/>
              <a:gd name="connsiteX85" fmla="*/ 286807 w 605522"/>
              <a:gd name="connsiteY85" fmla="*/ 95816 h 604605"/>
              <a:gd name="connsiteX86" fmla="*/ 302701 w 605522"/>
              <a:gd name="connsiteY86" fmla="*/ 0 h 604605"/>
              <a:gd name="connsiteX87" fmla="*/ 605522 w 605522"/>
              <a:gd name="connsiteY87" fmla="*/ 302243 h 604605"/>
              <a:gd name="connsiteX88" fmla="*/ 302701 w 605522"/>
              <a:gd name="connsiteY88" fmla="*/ 604605 h 604605"/>
              <a:gd name="connsiteX89" fmla="*/ 0 w 605522"/>
              <a:gd name="connsiteY89" fmla="*/ 302243 h 604605"/>
              <a:gd name="connsiteX90" fmla="*/ 302701 w 605522"/>
              <a:gd name="connsiteY90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522" h="604605">
                <a:moveTo>
                  <a:pt x="169739" y="214306"/>
                </a:moveTo>
                <a:cubicBezTo>
                  <a:pt x="174669" y="212874"/>
                  <a:pt x="180136" y="213322"/>
                  <a:pt x="184976" y="216005"/>
                </a:cubicBezTo>
                <a:lnTo>
                  <a:pt x="287155" y="272658"/>
                </a:lnTo>
                <a:cubicBezTo>
                  <a:pt x="291816" y="270153"/>
                  <a:pt x="297074" y="268841"/>
                  <a:pt x="302691" y="268841"/>
                </a:cubicBezTo>
                <a:cubicBezTo>
                  <a:pt x="308307" y="268841"/>
                  <a:pt x="313685" y="270153"/>
                  <a:pt x="318346" y="272658"/>
                </a:cubicBezTo>
                <a:lnTo>
                  <a:pt x="420524" y="216005"/>
                </a:lnTo>
                <a:cubicBezTo>
                  <a:pt x="430204" y="210638"/>
                  <a:pt x="442394" y="214216"/>
                  <a:pt x="447652" y="223877"/>
                </a:cubicBezTo>
                <a:cubicBezTo>
                  <a:pt x="453030" y="233418"/>
                  <a:pt x="449564" y="245584"/>
                  <a:pt x="439884" y="250951"/>
                </a:cubicBezTo>
                <a:lnTo>
                  <a:pt x="335674" y="308677"/>
                </a:lnTo>
                <a:cubicBezTo>
                  <a:pt x="332567" y="324063"/>
                  <a:pt x="319063" y="335751"/>
                  <a:pt x="302691" y="335751"/>
                </a:cubicBezTo>
                <a:cubicBezTo>
                  <a:pt x="286438" y="335751"/>
                  <a:pt x="272814" y="324182"/>
                  <a:pt x="269826" y="308677"/>
                </a:cubicBezTo>
                <a:lnTo>
                  <a:pt x="165497" y="250951"/>
                </a:lnTo>
                <a:cubicBezTo>
                  <a:pt x="155817" y="245584"/>
                  <a:pt x="152351" y="233418"/>
                  <a:pt x="157729" y="223877"/>
                </a:cubicBezTo>
                <a:cubicBezTo>
                  <a:pt x="160418" y="219047"/>
                  <a:pt x="164810" y="215737"/>
                  <a:pt x="169739" y="214306"/>
                </a:cubicBezTo>
                <a:close/>
                <a:moveTo>
                  <a:pt x="286807" y="64195"/>
                </a:moveTo>
                <a:cubicBezTo>
                  <a:pt x="252032" y="66462"/>
                  <a:pt x="219169" y="76247"/>
                  <a:pt x="190010" y="91878"/>
                </a:cubicBezTo>
                <a:lnTo>
                  <a:pt x="203036" y="114311"/>
                </a:lnTo>
                <a:cubicBezTo>
                  <a:pt x="204231" y="116339"/>
                  <a:pt x="204470" y="118606"/>
                  <a:pt x="203872" y="120754"/>
                </a:cubicBezTo>
                <a:cubicBezTo>
                  <a:pt x="203394" y="122902"/>
                  <a:pt x="201960" y="124692"/>
                  <a:pt x="200048" y="125885"/>
                </a:cubicBezTo>
                <a:cubicBezTo>
                  <a:pt x="197419" y="127436"/>
                  <a:pt x="194193" y="127317"/>
                  <a:pt x="191564" y="125885"/>
                </a:cubicBezTo>
                <a:cubicBezTo>
                  <a:pt x="190249" y="125169"/>
                  <a:pt x="189173" y="124095"/>
                  <a:pt x="188456" y="122782"/>
                </a:cubicBezTo>
                <a:lnTo>
                  <a:pt x="175431" y="100469"/>
                </a:lnTo>
                <a:cubicBezTo>
                  <a:pt x="147108" y="118248"/>
                  <a:pt x="122849" y="141874"/>
                  <a:pt x="104207" y="169557"/>
                </a:cubicBezTo>
                <a:lnTo>
                  <a:pt x="131692" y="185307"/>
                </a:lnTo>
                <a:cubicBezTo>
                  <a:pt x="139221" y="189722"/>
                  <a:pt x="141850" y="199387"/>
                  <a:pt x="137428" y="207024"/>
                </a:cubicBezTo>
                <a:cubicBezTo>
                  <a:pt x="134560" y="212155"/>
                  <a:pt x="129183" y="215018"/>
                  <a:pt x="123686" y="215018"/>
                </a:cubicBezTo>
                <a:cubicBezTo>
                  <a:pt x="120937" y="215018"/>
                  <a:pt x="118188" y="214302"/>
                  <a:pt x="115679" y="212871"/>
                </a:cubicBezTo>
                <a:lnTo>
                  <a:pt x="88313" y="197001"/>
                </a:lnTo>
                <a:cubicBezTo>
                  <a:pt x="73614" y="226593"/>
                  <a:pt x="65010" y="259645"/>
                  <a:pt x="63815" y="294606"/>
                </a:cubicBezTo>
                <a:lnTo>
                  <a:pt x="89866" y="294487"/>
                </a:lnTo>
                <a:cubicBezTo>
                  <a:pt x="94527" y="294487"/>
                  <a:pt x="98351" y="298305"/>
                  <a:pt x="98351" y="302959"/>
                </a:cubicBezTo>
                <a:cubicBezTo>
                  <a:pt x="98351" y="305107"/>
                  <a:pt x="97514" y="307254"/>
                  <a:pt x="95841" y="308925"/>
                </a:cubicBezTo>
                <a:cubicBezTo>
                  <a:pt x="94288" y="310476"/>
                  <a:pt x="92256" y="311311"/>
                  <a:pt x="89986" y="311311"/>
                </a:cubicBezTo>
                <a:lnTo>
                  <a:pt x="63934" y="311431"/>
                </a:lnTo>
                <a:cubicBezTo>
                  <a:pt x="65249" y="345795"/>
                  <a:pt x="73853" y="378370"/>
                  <a:pt x="88313" y="407604"/>
                </a:cubicBezTo>
                <a:lnTo>
                  <a:pt x="115679" y="391734"/>
                </a:lnTo>
                <a:cubicBezTo>
                  <a:pt x="123327" y="387320"/>
                  <a:pt x="133126" y="389945"/>
                  <a:pt x="137428" y="397581"/>
                </a:cubicBezTo>
                <a:cubicBezTo>
                  <a:pt x="141850" y="405218"/>
                  <a:pt x="139221" y="414883"/>
                  <a:pt x="131692" y="419298"/>
                </a:cubicBezTo>
                <a:lnTo>
                  <a:pt x="104207" y="435048"/>
                </a:lnTo>
                <a:cubicBezTo>
                  <a:pt x="123208" y="463208"/>
                  <a:pt x="147825" y="487073"/>
                  <a:pt x="176626" y="504971"/>
                </a:cubicBezTo>
                <a:lnTo>
                  <a:pt x="189532" y="482419"/>
                </a:lnTo>
                <a:cubicBezTo>
                  <a:pt x="191086" y="479794"/>
                  <a:pt x="193834" y="478243"/>
                  <a:pt x="196941" y="478243"/>
                </a:cubicBezTo>
                <a:cubicBezTo>
                  <a:pt x="198375" y="478243"/>
                  <a:pt x="199809" y="478601"/>
                  <a:pt x="201124" y="479317"/>
                </a:cubicBezTo>
                <a:cubicBezTo>
                  <a:pt x="203036" y="480510"/>
                  <a:pt x="204470" y="482300"/>
                  <a:pt x="205067" y="484448"/>
                </a:cubicBezTo>
                <a:cubicBezTo>
                  <a:pt x="205665" y="486595"/>
                  <a:pt x="205306" y="488863"/>
                  <a:pt x="204231" y="490772"/>
                </a:cubicBezTo>
                <a:lnTo>
                  <a:pt x="191325" y="513324"/>
                </a:lnTo>
                <a:cubicBezTo>
                  <a:pt x="220125" y="528597"/>
                  <a:pt x="252510" y="538143"/>
                  <a:pt x="286807" y="540410"/>
                </a:cubicBezTo>
                <a:lnTo>
                  <a:pt x="286807" y="508789"/>
                </a:lnTo>
                <a:cubicBezTo>
                  <a:pt x="286807" y="499960"/>
                  <a:pt x="293978" y="492800"/>
                  <a:pt x="302701" y="492800"/>
                </a:cubicBezTo>
                <a:cubicBezTo>
                  <a:pt x="311545" y="492800"/>
                  <a:pt x="318715" y="499960"/>
                  <a:pt x="318715" y="508789"/>
                </a:cubicBezTo>
                <a:lnTo>
                  <a:pt x="318715" y="540410"/>
                </a:lnTo>
                <a:cubicBezTo>
                  <a:pt x="353490" y="538143"/>
                  <a:pt x="386354" y="528358"/>
                  <a:pt x="415512" y="512608"/>
                </a:cubicBezTo>
                <a:lnTo>
                  <a:pt x="402367" y="490175"/>
                </a:lnTo>
                <a:cubicBezTo>
                  <a:pt x="401291" y="488266"/>
                  <a:pt x="400933" y="485999"/>
                  <a:pt x="401530" y="483851"/>
                </a:cubicBezTo>
                <a:cubicBezTo>
                  <a:pt x="402128" y="481703"/>
                  <a:pt x="403562" y="479794"/>
                  <a:pt x="405474" y="478720"/>
                </a:cubicBezTo>
                <a:cubicBezTo>
                  <a:pt x="406789" y="478004"/>
                  <a:pt x="408223" y="477527"/>
                  <a:pt x="409657" y="477527"/>
                </a:cubicBezTo>
                <a:cubicBezTo>
                  <a:pt x="412644" y="477527"/>
                  <a:pt x="415512" y="479198"/>
                  <a:pt x="416946" y="481703"/>
                </a:cubicBezTo>
                <a:lnTo>
                  <a:pt x="430092" y="504136"/>
                </a:lnTo>
                <a:cubicBezTo>
                  <a:pt x="458294" y="486357"/>
                  <a:pt x="482553" y="462731"/>
                  <a:pt x="501196" y="435048"/>
                </a:cubicBezTo>
                <a:lnTo>
                  <a:pt x="473830" y="419298"/>
                </a:lnTo>
                <a:cubicBezTo>
                  <a:pt x="466182" y="414883"/>
                  <a:pt x="463672" y="405218"/>
                  <a:pt x="467974" y="397581"/>
                </a:cubicBezTo>
                <a:cubicBezTo>
                  <a:pt x="472396" y="389945"/>
                  <a:pt x="482195" y="387320"/>
                  <a:pt x="489724" y="391734"/>
                </a:cubicBezTo>
                <a:lnTo>
                  <a:pt x="517209" y="407485"/>
                </a:lnTo>
                <a:cubicBezTo>
                  <a:pt x="531789" y="377893"/>
                  <a:pt x="540512" y="344841"/>
                  <a:pt x="541588" y="309999"/>
                </a:cubicBezTo>
                <a:lnTo>
                  <a:pt x="515536" y="309999"/>
                </a:lnTo>
                <a:cubicBezTo>
                  <a:pt x="514102" y="309999"/>
                  <a:pt x="512668" y="309641"/>
                  <a:pt x="511354" y="308925"/>
                </a:cubicBezTo>
                <a:cubicBezTo>
                  <a:pt x="508725" y="307493"/>
                  <a:pt x="507171" y="304629"/>
                  <a:pt x="507171" y="301646"/>
                </a:cubicBezTo>
                <a:cubicBezTo>
                  <a:pt x="507171" y="299379"/>
                  <a:pt x="508008" y="297351"/>
                  <a:pt x="509561" y="295680"/>
                </a:cubicBezTo>
                <a:cubicBezTo>
                  <a:pt x="511115" y="294129"/>
                  <a:pt x="513266" y="293174"/>
                  <a:pt x="515536" y="293174"/>
                </a:cubicBezTo>
                <a:lnTo>
                  <a:pt x="541588" y="293174"/>
                </a:lnTo>
                <a:cubicBezTo>
                  <a:pt x="540273" y="258810"/>
                  <a:pt x="531669" y="226235"/>
                  <a:pt x="517209" y="197001"/>
                </a:cubicBezTo>
                <a:lnTo>
                  <a:pt x="489724" y="212871"/>
                </a:lnTo>
                <a:cubicBezTo>
                  <a:pt x="487214" y="214302"/>
                  <a:pt x="484585" y="215018"/>
                  <a:pt x="481836" y="215018"/>
                </a:cubicBezTo>
                <a:cubicBezTo>
                  <a:pt x="476339" y="215018"/>
                  <a:pt x="470962" y="212155"/>
                  <a:pt x="467974" y="207024"/>
                </a:cubicBezTo>
                <a:cubicBezTo>
                  <a:pt x="463553" y="199387"/>
                  <a:pt x="466182" y="189722"/>
                  <a:pt x="473830" y="185307"/>
                </a:cubicBezTo>
                <a:lnTo>
                  <a:pt x="501196" y="169437"/>
                </a:lnTo>
                <a:cubicBezTo>
                  <a:pt x="482314" y="141397"/>
                  <a:pt x="457577" y="117532"/>
                  <a:pt x="428777" y="99634"/>
                </a:cubicBezTo>
                <a:lnTo>
                  <a:pt x="415871" y="122066"/>
                </a:lnTo>
                <a:cubicBezTo>
                  <a:pt x="414437" y="124692"/>
                  <a:pt x="411569" y="126362"/>
                  <a:pt x="408581" y="126362"/>
                </a:cubicBezTo>
                <a:cubicBezTo>
                  <a:pt x="407147" y="126362"/>
                  <a:pt x="405713" y="126004"/>
                  <a:pt x="404398" y="125288"/>
                </a:cubicBezTo>
                <a:cubicBezTo>
                  <a:pt x="400335" y="122902"/>
                  <a:pt x="398901" y="117771"/>
                  <a:pt x="401291" y="113714"/>
                </a:cubicBezTo>
                <a:lnTo>
                  <a:pt x="414198" y="91281"/>
                </a:lnTo>
                <a:cubicBezTo>
                  <a:pt x="385278" y="76008"/>
                  <a:pt x="353012" y="66462"/>
                  <a:pt x="318715" y="64195"/>
                </a:cubicBezTo>
                <a:lnTo>
                  <a:pt x="318715" y="95816"/>
                </a:lnTo>
                <a:cubicBezTo>
                  <a:pt x="318715" y="104645"/>
                  <a:pt x="311545" y="111685"/>
                  <a:pt x="302701" y="111685"/>
                </a:cubicBezTo>
                <a:cubicBezTo>
                  <a:pt x="293978" y="111685"/>
                  <a:pt x="286807" y="104645"/>
                  <a:pt x="286807" y="95816"/>
                </a:cubicBezTo>
                <a:close/>
                <a:moveTo>
                  <a:pt x="302701" y="0"/>
                </a:moveTo>
                <a:cubicBezTo>
                  <a:pt x="469647" y="0"/>
                  <a:pt x="605522" y="135550"/>
                  <a:pt x="605522" y="302243"/>
                </a:cubicBezTo>
                <a:cubicBezTo>
                  <a:pt x="605522" y="468936"/>
                  <a:pt x="469647" y="604605"/>
                  <a:pt x="302701" y="604605"/>
                </a:cubicBezTo>
                <a:cubicBezTo>
                  <a:pt x="135755" y="604605"/>
                  <a:pt x="0" y="468936"/>
                  <a:pt x="0" y="302243"/>
                </a:cubicBezTo>
                <a:cubicBezTo>
                  <a:pt x="0" y="135550"/>
                  <a:pt x="135755" y="0"/>
                  <a:pt x="3027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0105" y="2680335"/>
            <a:ext cx="3664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/>
              <a:t>THANKS</a:t>
            </a:r>
            <a:endParaRPr lang="en-US" altLang="zh-CN" sz="48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2" name="picture 7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1600000">
            <a:off x="5942838" y="0"/>
            <a:ext cx="5382767" cy="3948683"/>
          </a:xfrm>
          <a:prstGeom prst="rect">
            <a:avLst/>
          </a:prstGeom>
        </p:spPr>
      </p:pic>
      <p:pic>
        <p:nvPicPr>
          <p:cNvPr id="758" name="picture 7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1600000">
            <a:off x="5939535" y="4163948"/>
            <a:ext cx="1726691" cy="1440179"/>
          </a:xfrm>
          <a:prstGeom prst="rect">
            <a:avLst/>
          </a:prstGeom>
        </p:spPr>
      </p:pic>
      <p:pic>
        <p:nvPicPr>
          <p:cNvPr id="760" name="picture 76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7771384" y="4163948"/>
            <a:ext cx="1726691" cy="1440179"/>
          </a:xfrm>
          <a:prstGeom prst="rect">
            <a:avLst/>
          </a:prstGeom>
        </p:spPr>
      </p:pic>
      <p:pic>
        <p:nvPicPr>
          <p:cNvPr id="762" name="picture 76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9606280" y="4163949"/>
            <a:ext cx="1725168" cy="1438655"/>
          </a:xfrm>
          <a:prstGeom prst="rect">
            <a:avLst/>
          </a:prstGeom>
        </p:spPr>
      </p:pic>
      <p:sp>
        <p:nvSpPr>
          <p:cNvPr id="756" name="textbox 756"/>
          <p:cNvSpPr/>
          <p:nvPr>
            <p:custDataLst>
              <p:tags r:id="rId9"/>
            </p:custDataLst>
          </p:nvPr>
        </p:nvSpPr>
        <p:spPr>
          <a:xfrm>
            <a:off x="422275" y="229870"/>
            <a:ext cx="2871470" cy="277114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05000"/>
              </a:lnSpc>
            </a:pPr>
            <a:endParaRPr lang="en-US" altLang="en-US" sz="300" dirty="0"/>
          </a:p>
          <a:p>
            <a:pPr marL="97790" algn="l" rtl="0" eaLnBrk="0">
              <a:lnSpc>
                <a:spcPct val="105000"/>
              </a:lnSpc>
            </a:pPr>
            <a:r>
              <a:rPr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笔筒亚克力台历</a:t>
            </a:r>
            <a:endParaRPr lang="en-US" altLang="en-US" dirty="0"/>
          </a:p>
          <a:p>
            <a:pPr marL="111125" algn="l" rtl="0" eaLnBrk="0">
              <a:lnSpc>
                <a:spcPct val="105000"/>
              </a:lnSpc>
              <a:spcBef>
                <a:spcPts val="950"/>
              </a:spcBef>
            </a:pPr>
            <a:r>
              <a:rPr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【多功能收纳台历】</a:t>
            </a:r>
            <a:endParaRPr lang="en-US" altLang="en-US" dirty="0"/>
          </a:p>
          <a:p>
            <a:pPr marL="139700" algn="l" rtl="0" eaLnBrk="0">
              <a:lnSpc>
                <a:spcPct val="105000"/>
              </a:lnSpc>
              <a:spcBef>
                <a:spcPts val="1520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产品编号：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ZH-X008</a:t>
            </a:r>
            <a:endParaRPr lang="en-US" altLang="en-US" sz="1400" dirty="0"/>
          </a:p>
          <a:p>
            <a:pPr marL="139700" algn="l" rtl="0" eaLnBrk="0">
              <a:lnSpc>
                <a:spcPct val="105000"/>
              </a:lnSpc>
              <a:spcBef>
                <a:spcPts val="330"/>
              </a:spcBef>
            </a:pP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成品尺寸：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190*11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0*155mm</a:t>
            </a:r>
            <a:endParaRPr sz="1400" b="1" kern="0" spc="-10" dirty="0">
              <a:solidFill>
                <a:srgbClr val="226E4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0" algn="l" rtl="0" eaLnBrk="0">
              <a:lnSpc>
                <a:spcPct val="105000"/>
              </a:lnSpc>
              <a:spcBef>
                <a:spcPts val="330"/>
              </a:spcBef>
            </a:pP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广告尺寸：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70*45mm/85*20  </a:t>
            </a:r>
            <a:endParaRPr sz="1400" b="1" kern="0" spc="-10" dirty="0">
              <a:solidFill>
                <a:srgbClr val="226E4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0" algn="l" rtl="0" eaLnBrk="0">
              <a:lnSpc>
                <a:spcPct val="105000"/>
              </a:lnSpc>
              <a:spcBef>
                <a:spcPts val="330"/>
              </a:spcBef>
            </a:pP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外箱尺寸：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600*58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0*410mm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endParaRPr sz="1400" b="1" kern="0" spc="0" dirty="0">
              <a:solidFill>
                <a:srgbClr val="226E4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0" algn="l" rtl="0" eaLnBrk="0">
              <a:lnSpc>
                <a:spcPct val="105000"/>
              </a:lnSpc>
              <a:spcBef>
                <a:spcPts val="330"/>
              </a:spcBef>
            </a:pP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装箱数量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 50(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套</a:t>
            </a:r>
            <a:r>
              <a:rPr sz="1400" b="1" kern="0" spc="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)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重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26kg</a:t>
            </a:r>
            <a:endParaRPr lang="en-US" altLang="en-US" sz="1400" dirty="0"/>
          </a:p>
          <a:p>
            <a:pPr marL="143510" algn="l" rtl="0" eaLnBrk="0">
              <a:lnSpc>
                <a:spcPct val="105000"/>
              </a:lnSpc>
              <a:spcBef>
                <a:spcPts val="185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专利号：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2021304359705</a:t>
            </a:r>
            <a:endParaRPr lang="en-US" altLang="en-US" sz="1400" b="1" kern="0" spc="-10" dirty="0">
              <a:solidFill>
                <a:srgbClr val="226E4B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54" name="picture 75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1600000">
            <a:off x="540385" y="3948430"/>
            <a:ext cx="3698875" cy="250063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3606165" y="2308225"/>
            <a:ext cx="2393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3718560" y="302260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3606165" y="342900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27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095" b="3714"/>
          <a:stretch>
            <a:fillRect/>
          </a:stretch>
        </p:blipFill>
        <p:spPr>
          <a:xfrm>
            <a:off x="1078865" y="52070"/>
            <a:ext cx="7287260" cy="649732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570085" y="4976495"/>
            <a:ext cx="2990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24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629140" y="581660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629140" y="534479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0" name="textbox 940"/>
          <p:cNvSpPr/>
          <p:nvPr>
            <p:custDataLst>
              <p:tags r:id="rId1"/>
            </p:custDataLst>
          </p:nvPr>
        </p:nvSpPr>
        <p:spPr>
          <a:xfrm>
            <a:off x="324485" y="356235"/>
            <a:ext cx="2423795" cy="375158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122000"/>
              </a:lnSpc>
            </a:pPr>
            <a:endParaRPr lang="en-US" altLang="en-US" sz="300" dirty="0"/>
          </a:p>
          <a:p>
            <a:pPr marL="111760" algn="l" rtl="0" eaLnBrk="0">
              <a:lnSpc>
                <a:spcPct val="122000"/>
              </a:lnSpc>
            </a:pPr>
            <a:r>
              <a:rPr b="1" kern="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榉木创意立体台座</a:t>
            </a:r>
            <a:endParaRPr lang="en-US" altLang="en-US" dirty="0"/>
          </a:p>
          <a:p>
            <a:pPr marL="111125" algn="l" rtl="0" eaLnBrk="0">
              <a:lnSpc>
                <a:spcPct val="122000"/>
              </a:lnSpc>
              <a:spcBef>
                <a:spcPts val="930"/>
              </a:spcBef>
            </a:pPr>
            <a:r>
              <a:rPr b="1" kern="0" spc="-1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【国韵】</a:t>
            </a:r>
            <a:endParaRPr lang="en-US" altLang="en-US" dirty="0"/>
          </a:p>
          <a:p>
            <a:pPr marL="139700" algn="l" rtl="0" eaLnBrk="0">
              <a:lnSpc>
                <a:spcPct val="122000"/>
              </a:lnSpc>
              <a:spcBef>
                <a:spcPts val="545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产品编号：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ZH-X015</a:t>
            </a:r>
            <a:endParaRPr lang="en-US" altLang="en-US" sz="1400" dirty="0"/>
          </a:p>
          <a:p>
            <a:pPr marL="139700" algn="l" rtl="0" eaLnBrk="0">
              <a:lnSpc>
                <a:spcPct val="122000"/>
              </a:lnSpc>
              <a:spcBef>
                <a:spcPts val="315"/>
              </a:spcBef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产品尺寸：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190*180mm</a:t>
            </a:r>
            <a:endParaRPr lang="en-US" altLang="en-US" sz="1400" dirty="0"/>
          </a:p>
          <a:p>
            <a:pPr marL="140335" algn="l" rtl="0" eaLnBrk="0">
              <a:lnSpc>
                <a:spcPct val="122000"/>
              </a:lnSpc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广告尺寸：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100*25mm</a:t>
            </a:r>
            <a:endParaRPr lang="en-US" altLang="en-US" sz="1400" dirty="0"/>
          </a:p>
          <a:p>
            <a:pPr marL="139700" algn="l" rtl="0" eaLnBrk="0">
              <a:lnSpc>
                <a:spcPct val="122000"/>
              </a:lnSpc>
            </a:pP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产品包装：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PVC</a:t>
            </a:r>
            <a:r>
              <a:rPr sz="1400" b="1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包装盒</a:t>
            </a:r>
            <a:endParaRPr lang="en-US" altLang="en-US" sz="1400" dirty="0"/>
          </a:p>
          <a:p>
            <a:pPr marL="145415" algn="l" rtl="0" eaLnBrk="0">
              <a:lnSpc>
                <a:spcPct val="122000"/>
              </a:lnSpc>
            </a:pP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装</a:t>
            </a:r>
            <a:r>
              <a:rPr sz="1400" kern="0" spc="18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箱</a:t>
            </a:r>
            <a:r>
              <a:rPr sz="1400" kern="0" spc="1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数：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60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400" b="1" kern="0" spc="-3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箱</a:t>
            </a:r>
            <a:endParaRPr lang="en-US" altLang="en-US" sz="1400" dirty="0"/>
          </a:p>
          <a:p>
            <a:pPr marL="140970" algn="l" rtl="0" eaLnBrk="0">
              <a:lnSpc>
                <a:spcPct val="122000"/>
              </a:lnSpc>
              <a:spcBef>
                <a:spcPts val="1540"/>
              </a:spcBef>
            </a:pPr>
            <a:r>
              <a:rPr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产品特色：</a:t>
            </a:r>
            <a:endParaRPr lang="en-US" altLang="en-US" dirty="0"/>
          </a:p>
          <a:p>
            <a:pPr algn="l" rtl="0" eaLnBrk="0">
              <a:lnSpc>
                <a:spcPct val="122000"/>
              </a:lnSpc>
            </a:pPr>
            <a:endParaRPr lang="en-US" altLang="en-US" sz="500" dirty="0"/>
          </a:p>
          <a:p>
            <a:pPr marL="139700" indent="10160" algn="l" rtl="0" eaLnBrk="0">
              <a:lnSpc>
                <a:spcPct val="122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kern="0" spc="-10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1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、选用原木材料做底架，环保大气</a:t>
            </a:r>
            <a:r>
              <a:rPr sz="1400" kern="0" spc="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400" kern="0" spc="-90" dirty="0">
                <a:solidFill>
                  <a:srgbClr val="226E4B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kern="0" spc="-20" dirty="0">
                <a:solidFill>
                  <a:srgbClr val="226E4B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、内页立体电雕</a:t>
            </a:r>
            <a:endParaRPr lang="en-US" altLang="en-US" sz="1400" kern="0" spc="-20" dirty="0">
              <a:solidFill>
                <a:srgbClr val="226E4B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42" name="picture 9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600000">
            <a:off x="2748280" y="3910965"/>
            <a:ext cx="3070860" cy="26371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7617460" y="4777105"/>
            <a:ext cx="239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24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720330" y="514540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7543800" y="555371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930" name="picture 9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6223253" y="148462"/>
            <a:ext cx="5398008" cy="3959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1489"/>
          <a:stretch>
            <a:fillRect/>
          </a:stretch>
        </p:blipFill>
        <p:spPr>
          <a:xfrm>
            <a:off x="1393825" y="50165"/>
            <a:ext cx="5265420" cy="661225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238490" y="4544060"/>
            <a:ext cx="299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8238490" y="525653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170545" y="5761355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8975" y="250190"/>
            <a:ext cx="6645275" cy="635762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813925" y="4801235"/>
            <a:ext cx="2048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913620" y="524383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737090" y="565531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GY80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9520" y="0"/>
            <a:ext cx="7093585" cy="67868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9813925" y="4801235"/>
            <a:ext cx="2048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27.5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913620" y="5243830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737090" y="565531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AY0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740" b="3553"/>
          <a:stretch>
            <a:fillRect/>
          </a:stretch>
        </p:blipFill>
        <p:spPr>
          <a:xfrm>
            <a:off x="668020" y="129540"/>
            <a:ext cx="7439660" cy="659892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260205" y="4227195"/>
            <a:ext cx="2393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32.5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441180" y="4961255"/>
            <a:ext cx="1696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起订量：</a:t>
            </a:r>
            <a:r>
              <a:rPr lang="en-US" altLang="zh-CN" sz="1600" b="1"/>
              <a:t>100</a:t>
            </a:r>
            <a:r>
              <a:rPr lang="zh-CN" altLang="en-US" sz="1600" b="1"/>
              <a:t>本</a:t>
            </a:r>
            <a:endParaRPr lang="zh-CN" altLang="en-US" sz="1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432290" y="5298440"/>
            <a:ext cx="20491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含</a:t>
            </a:r>
            <a:r>
              <a:rPr lang="en-US" altLang="zh-CN" sz="1600" b="1">
                <a:solidFill>
                  <a:srgbClr val="FF0000"/>
                </a:solidFill>
              </a:rPr>
              <a:t>logo</a:t>
            </a:r>
            <a:r>
              <a:rPr lang="zh-CN" altLang="en-US" sz="1600" b="1">
                <a:solidFill>
                  <a:srgbClr val="FF0000"/>
                </a:solidFill>
              </a:rPr>
              <a:t>单色定制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1"/>
</p:tagLst>
</file>

<file path=ppt/tags/tag10.xml><?xml version="1.0" encoding="utf-8"?>
<p:tagLst xmlns:p="http://schemas.openxmlformats.org/presentationml/2006/main">
  <p:tag name="KSO_WM_UNIT_PLACING_PICTURE_USER_VIEWPORT" val="{&quot;height&quot;:695,&quot;width&quot;:2722}"/>
</p:tagLst>
</file>

<file path=ppt/tags/tag11.xml><?xml version="1.0" encoding="utf-8"?>
<p:tagLst xmlns:p="http://schemas.openxmlformats.org/presentationml/2006/main">
  <p:tag name="ISLIDE.ICON" val="#106642;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6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87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8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2.xml><?xml version="1.0" encoding="utf-8"?>
<p:tagLst xmlns:p="http://schemas.openxmlformats.org/presentationml/2006/main">
  <p:tag name="ISLIDE.ICON" val="#106642;"/>
</p:tagLst>
</file>

<file path=ppt/tags/tag93.xml><?xml version="1.0" encoding="utf-8"?>
<p:tagLst xmlns:p="http://schemas.openxmlformats.org/presentationml/2006/main">
  <p:tag name="KSO_WPP_MARK_KEY" val="50e33762-b9b9-4a65-b8be-e1147f6f7955"/>
  <p:tag name="COMMONDATA" val="eyJoZGlkIjoiOTYxNzVkZjJjODUyZGYxMjdmZDRiYjk4MGU0NTY2MD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WPS 演示</Application>
  <PresentationFormat>宽屏</PresentationFormat>
  <Paragraphs>144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阿里巴巴普惠体 L</vt:lpstr>
      <vt:lpstr>阿里巴巴普惠体 M</vt:lpstr>
      <vt:lpstr>微软雅黑 Light</vt:lpstr>
      <vt:lpstr>思源黑体 CN Normal</vt:lpstr>
      <vt:lpstr>思源黑体 CN Medium</vt:lpstr>
      <vt:lpstr>字魂143号-狂傲行书</vt:lpstr>
      <vt:lpstr>思源宋体 CN Heavy</vt:lpstr>
      <vt:lpstr>思源黑体 CN Bold</vt:lpstr>
      <vt:lpstr>黑体</vt:lpstr>
      <vt:lpstr>Arial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63</cp:revision>
  <dcterms:created xsi:type="dcterms:W3CDTF">2022-11-30T07:12:00Z</dcterms:created>
  <dcterms:modified xsi:type="dcterms:W3CDTF">2023-10-31T01:44:43Z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B2361E24B29546E685D8C149768C69E9_13</vt:lpwstr>
  </property>
  <property fmtid="{D5CDD505-2E9C-101B-9397-08002B2CF9AE}" pid="3" name="KSOProductBuildVer">
    <vt:lpwstr>2052-12.1.0.15712</vt:lpwstr>
  </property>
</Properties>
</file>