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297" r:id="rId11"/>
    <p:sldId id="292" r:id="rId12"/>
    <p:sldId id="293" r:id="rId13"/>
    <p:sldId id="294" r:id="rId14"/>
    <p:sldId id="295" r:id="rId15"/>
    <p:sldId id="296" r:id="rId16"/>
    <p:sldId id="26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939393"/>
    <a:srgbClr val="D19F62"/>
    <a:srgbClr val="063C54"/>
    <a:srgbClr val="4BB5CB"/>
    <a:srgbClr val="F0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19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50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43.xml"/><Relationship Id="rId2" Type="http://schemas.openxmlformats.org/officeDocument/2006/relationships/image" Target="../media/image9.png"/><Relationship Id="rId1" Type="http://schemas.openxmlformats.org/officeDocument/2006/relationships/tags" Target="../tags/tag4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44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45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46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9.xml"/><Relationship Id="rId3" Type="http://schemas.openxmlformats.org/officeDocument/2006/relationships/image" Target="../media/image1.png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image" Target="../media/image2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image" Target="../media/image3.png"/><Relationship Id="rId1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image" Target="../media/image4.png"/><Relationship Id="rId1" Type="http://schemas.openxmlformats.org/officeDocument/2006/relationships/tags" Target="../tags/tag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image" Target="../media/image5.png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image" Target="../media/image6.png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image" Target="../media/image7.png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8.png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10.png"/><Relationship Id="rId3" Type="http://schemas.openxmlformats.org/officeDocument/2006/relationships/tags" Target="../tags/tag39.xml"/><Relationship Id="rId2" Type="http://schemas.openxmlformats.org/officeDocument/2006/relationships/image" Target="../media/image9.png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120102" y="2390668"/>
            <a:ext cx="795179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zh-CN" sz="48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星龙港海鲜礼品推荐</a:t>
            </a:r>
            <a:endParaRPr lang="zh-CN" altLang="zh-CN" sz="4800" b="1" dirty="0">
              <a:solidFill>
                <a:srgbClr val="063C54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  <a:reflection blurRad="25400" stA="40000" endPos="28000" dir="5400000" sy="-100000" algn="bl" rotWithShape="0"/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cs typeface="字魂143号-狂傲行书" panose="00000500000000000000" pitchFamily="2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0646" y="3428767"/>
            <a:ext cx="7010399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sym typeface="思源黑体 CN Normal" panose="020B0400000000000000" pitchFamily="34" charset="-122"/>
              </a:rPr>
              <a:t>杰中杰提供</a:t>
            </a: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思源宋体 CN Heavy" panose="02020900000000000000" charset="-122"/>
              <a:ea typeface="思源宋体 CN Heavy" panose="020209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40200" y="4728845"/>
            <a:ext cx="370332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北京杰成东方贸易有限公司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马晓月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13810684992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25611" y="283477"/>
            <a:ext cx="516029" cy="159676"/>
            <a:chOff x="11325611" y="283477"/>
            <a:chExt cx="516029" cy="159676"/>
          </a:xfrm>
        </p:grpSpPr>
        <p:sp>
          <p:nvSpPr>
            <p:cNvPr id="31" name="圆角矩形 30"/>
            <p:cNvSpPr/>
            <p:nvPr/>
          </p:nvSpPr>
          <p:spPr>
            <a:xfrm flipV="1">
              <a:off x="11325611" y="283477"/>
              <a:ext cx="51602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flipV="1">
              <a:off x="11525716" y="397434"/>
              <a:ext cx="315924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7377" y="6191769"/>
            <a:ext cx="576154" cy="248634"/>
            <a:chOff x="481647" y="6360480"/>
            <a:chExt cx="479426" cy="206892"/>
          </a:xfrm>
        </p:grpSpPr>
        <p:sp>
          <p:nvSpPr>
            <p:cNvPr id="33" name="chevron-upwards-arrow_17507"/>
            <p:cNvSpPr/>
            <p:nvPr/>
          </p:nvSpPr>
          <p:spPr>
            <a:xfrm rot="5400000">
              <a:off x="754337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chevron-upwards-arrow_17507"/>
            <p:cNvSpPr/>
            <p:nvPr/>
          </p:nvSpPr>
          <p:spPr>
            <a:xfrm rot="16200000" flipH="1">
              <a:off x="481491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" name="图片 1" descr="详情图水印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0880000">
            <a:off x="5837555" y="4629785"/>
            <a:ext cx="1422400" cy="36322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9225915" y="527050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iconfont-11899-5651479"/>
          <p:cNvSpPr/>
          <p:nvPr/>
        </p:nvSpPr>
        <p:spPr>
          <a:xfrm>
            <a:off x="3832562" y="4473037"/>
            <a:ext cx="245682" cy="245583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iconfont-11899-5651479"/>
          <p:cNvSpPr/>
          <p:nvPr/>
        </p:nvSpPr>
        <p:spPr>
          <a:xfrm>
            <a:off x="6359808" y="4473173"/>
            <a:ext cx="245682" cy="245309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105" y="268033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THANKS</a:t>
            </a:r>
            <a:endParaRPr lang="en-US" altLang="zh-CN" sz="4800" b="1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91965" y="3902075"/>
            <a:ext cx="422148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校对人：何梦韩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                   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校对人：郝建辉</a:t>
            </a:r>
            <a:endParaRPr lang="zh-CN" altLang="en-US" sz="14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6870065" y="3966210"/>
            <a:ext cx="1422400" cy="36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269" name="图片 1" descr="一帆风顺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9905" y="1360170"/>
            <a:ext cx="3550920" cy="35572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779270"/>
            <a:ext cx="635889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一帆风顺海鲜礼盒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3040g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星龙港冰岛红参500g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星龙港三去大黄花450-500g（三去）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星龙港红烧舟山带鱼650g       星龙港东海红娘鱼500g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星龙港蒜蓉粉丝扇贝200g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星龙港香辣鱿鱼脖240g       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星龙港渤海青花鱼500g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276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270" name="图片 2" descr="马到成功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34975" y="837565"/>
            <a:ext cx="4138295" cy="4161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779270"/>
            <a:ext cx="635889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马到成功海鲜礼盒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3650g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星龙港冰岛红参500g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星龙港三去大黄花450-500g（三去）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星龙港红烧舟山带鱼650g       星龙港东海红娘鱼500g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星龙港蒜蓉粉丝扇贝200g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星龙港香辣鱿鱼脖240g       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星龙港渤海青花鱼500g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398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271" name="图片 3" descr="蒸蒸日上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0400" y="1365885"/>
            <a:ext cx="3893185" cy="3876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779270"/>
            <a:ext cx="635889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蒸蒸日上海鲜礼盒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3440g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星龙港波士顿龙虾500g-600g          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星龙港冰岛红参500g 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星龙港泰香大虾250g                        星龙港豉油银鲳鱼500g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星龙港红烧舟山带鱼段650g              星龙港大连贝柱300g   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星龙港渤海青花鱼500g 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星龙港香辣鱿鱼脖240g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551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598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61272" name="图片 4" descr="功成名就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09295" y="1507490"/>
            <a:ext cx="3832225" cy="38436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779270"/>
            <a:ext cx="6358890" cy="31381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功成名就海鲜礼盒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3830g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星龙港即食海参300g              星龙港波士顿龙虾500g-600g         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星龙港即食鲍鱼400g              星龙港炙烤三文鱼头440g            星龙港豉油银鲳鱼500g           星龙港红烧舟山带鱼段650g         星龙港大连贝柱300g               星龙港渤海青花鱼500g                星龙港香辣鱿鱼脖240g             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827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898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pic>
        <p:nvPicPr>
          <p:cNvPr id="261273" name="图片 5" descr="大展宏图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780415" y="1339850"/>
            <a:ext cx="4189095" cy="417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548765"/>
            <a:ext cx="635889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大展宏图海鲜礼盒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5460g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星龙港即食海参500g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星龙港深海大黑虎虾900g （10头）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星龙港即食鲍鱼400g                       星龙港清蒸红石斑760g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星龙港大连贝柱300g  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星龙港三去大黄花450-500g（三去）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星龙港红烧带鱼650g                   星龙港香辣蟹750g 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星龙港日式炭烧大鱿鱼350g</a:t>
            </a:r>
            <a:r>
              <a:rPr 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星龙港曼陀罗鱼400-500g        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838190" y="570738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1194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1298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274" name="图片 6" descr="四海升平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7695" y="1092835"/>
            <a:ext cx="3818890" cy="381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548765"/>
            <a:ext cx="6358890" cy="396938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四海升平海鲜礼盒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7390g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星龙港帝王蟹1600-1800g          星龙港即食海参300g 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星龙港即食鲍鱼400g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星龙港深海大黑虎虾900g（10头） 星龙港清蒸红石斑760g                                           星龙港椒盐金枪鱼410g              星龙港香辣蟹750g     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星龙港豉油银鲳鱼410g              星龙港日式炭烧大鱿鱼350g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星龙港酒香安康鱼610g              星龙港红烧带鱼650g                                    星龙港泰香大虾250g                                  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838190" y="570738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1838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1998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438900" y="583247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61275" name="图片 7" descr="程鹏万里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07365" y="1224280"/>
            <a:ext cx="4069715" cy="407416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5492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星龙港海鲜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154930" y="1548765"/>
            <a:ext cx="6358890" cy="4384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四海升平海鲜礼盒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7980g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星龙港帝王蟹1600-1800g                 星龙港即食海参500g    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星龙港即食鲍鱼400g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星龙港深海大黑虎虾900g（10头）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星龙港柠檬金汤银鳕鱼头770g </a:t>
            </a:r>
            <a:r>
              <a:rPr 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星龙港冰岛红参500g                                       星龙港豉油银鲳鱼410g              </a:t>
            </a:r>
            <a:endParaRPr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星龙港新西兰青口贝 400g         </a:t>
            </a:r>
            <a:r>
              <a:rPr 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星龙港清蒸红石斑760g              </a:t>
            </a:r>
            <a:r>
              <a:rPr 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星龙港大连贝柱300g              </a:t>
            </a:r>
            <a:r>
              <a:rPr 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炙烤三文鱼头440g                             星龙港红烧带鱼650g                 星龙港日式炭烧大鱿鱼350g                                         </a:t>
            </a: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5928360" y="6054090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2756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2998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14" name="图片 13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08750" y="6077585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88089"/>
          <a:stretch>
            <a:fillRect/>
          </a:stretch>
        </p:blipFill>
        <p:spPr>
          <a:xfrm>
            <a:off x="0" y="0"/>
            <a:ext cx="12382500" cy="8293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385060"/>
            <a:ext cx="4680585" cy="22879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81760" y="3316605"/>
            <a:ext cx="2245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>
                <a:solidFill>
                  <a:srgbClr val="696969"/>
                </a:solidFill>
              </a:rPr>
              <a:t>价格说明</a:t>
            </a:r>
            <a:endParaRPr lang="zh-CN" altLang="en-US" sz="3200" b="1" i="1">
              <a:solidFill>
                <a:srgbClr val="69696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2555" y="3119755"/>
            <a:ext cx="5890895" cy="134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以上报价均为参考价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具体成交价格以实际订货数量和定制工艺决定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8417560" y="367538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95,&quot;width&quot;:2722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ISLIDE.ICON" val="#106642;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8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2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43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4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5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9.xml><?xml version="1.0" encoding="utf-8"?>
<p:tagLst xmlns:p="http://schemas.openxmlformats.org/presentationml/2006/main">
  <p:tag name="ISLIDE.ICON" val="#106642;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PP_MARK_KEY" val="50e33762-b9b9-4a65-b8be-e1147f6f7955"/>
  <p:tag name="COMMONDATA" val="eyJoZGlkIjoiOTYxNzVkZjJjODUyZGYxMjdmZDRiYjk4MGU0NTY2MDgifQ==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2385</Words>
  <Application>WPS 演示</Application>
  <PresentationFormat>宽屏</PresentationFormat>
  <Paragraphs>105</Paragraphs>
  <Slides>15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思源黑体 CN Normal</vt:lpstr>
      <vt:lpstr>思源黑体 CN Medium</vt:lpstr>
      <vt:lpstr>字魂143号-狂傲行书</vt:lpstr>
      <vt:lpstr>思源宋体 CN Heavy</vt:lpstr>
      <vt:lpstr>思源黑体 CN Bold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孙丽｜设计｜杰中杰礼品网</cp:lastModifiedBy>
  <cp:revision>39</cp:revision>
  <dcterms:created xsi:type="dcterms:W3CDTF">2022-11-30T07:12:00Z</dcterms:created>
  <dcterms:modified xsi:type="dcterms:W3CDTF">2023-08-29T09:19:22Z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F849772F59754C2EB38F27467E8CD285_12</vt:lpwstr>
  </property>
  <property fmtid="{D5CDD505-2E9C-101B-9397-08002B2CF9AE}" pid="3" name="KSOProductBuildVer">
    <vt:lpwstr>2052-12.1.0.15374</vt:lpwstr>
  </property>
</Properties>
</file>