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9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5" r:id="rId14"/>
    <p:sldId id="314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297" r:id="rId24"/>
    <p:sldId id="292" r:id="rId25"/>
    <p:sldId id="293" r:id="rId26"/>
    <p:sldId id="294" r:id="rId27"/>
    <p:sldId id="295" r:id="rId28"/>
    <p:sldId id="296" r:id="rId29"/>
    <p:sldId id="260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939393"/>
    <a:srgbClr val="D19F62"/>
    <a:srgbClr val="063C54"/>
    <a:srgbClr val="4BB5CB"/>
    <a:srgbClr val="F0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48"/>
      </p:cViewPr>
      <p:guideLst>
        <p:guide orient="horz" pos="22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98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40.xml"/><Relationship Id="rId4" Type="http://schemas.openxmlformats.org/officeDocument/2006/relationships/image" Target="../media/image10.jpe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11.pn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2.jpe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image" Target="../media/image13.pn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14.jpeg"/><Relationship Id="rId1" Type="http://schemas.openxmlformats.org/officeDocument/2006/relationships/tags" Target="../tags/tag53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0.xml"/><Relationship Id="rId5" Type="http://schemas.openxmlformats.org/officeDocument/2006/relationships/image" Target="../media/image1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15.jpeg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16.jpe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19.jpeg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20.jpeg"/><Relationship Id="rId1" Type="http://schemas.openxmlformats.org/officeDocument/2006/relationships/tags" Target="../tags/tag7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20.jpeg"/><Relationship Id="rId1" Type="http://schemas.openxmlformats.org/officeDocument/2006/relationships/tags" Target="../tags/tag8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22.png"/><Relationship Id="rId3" Type="http://schemas.openxmlformats.org/officeDocument/2006/relationships/tags" Target="../tags/tag87.xml"/><Relationship Id="rId2" Type="http://schemas.openxmlformats.org/officeDocument/2006/relationships/image" Target="../media/image21.png"/><Relationship Id="rId1" Type="http://schemas.openxmlformats.org/officeDocument/2006/relationships/tags" Target="../tags/tag86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91.xml"/><Relationship Id="rId2" Type="http://schemas.openxmlformats.org/officeDocument/2006/relationships/image" Target="../media/image21.png"/><Relationship Id="rId1" Type="http://schemas.openxmlformats.org/officeDocument/2006/relationships/tags" Target="../tags/tag90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9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93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94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7.xml"/><Relationship Id="rId3" Type="http://schemas.openxmlformats.org/officeDocument/2006/relationships/image" Target="../media/image1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5.jpe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6.jpeg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7.jpe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8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9.jpe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0" y="0"/>
            <a:ext cx="9715500" cy="6858000"/>
          </a:xfrm>
          <a:custGeom>
            <a:avLst/>
            <a:gdLst>
              <a:gd name="connsiteX0" fmla="*/ 0 w 9715500"/>
              <a:gd name="connsiteY0" fmla="*/ 0 h 6858000"/>
              <a:gd name="connsiteX1" fmla="*/ 2499035 w 9715500"/>
              <a:gd name="connsiteY1" fmla="*/ 0 h 6858000"/>
              <a:gd name="connsiteX2" fmla="*/ 9715500 w 9715500"/>
              <a:gd name="connsiteY2" fmla="*/ 6858000 h 6858000"/>
              <a:gd name="connsiteX3" fmla="*/ 0 w 971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0" h="6858000">
                <a:moveTo>
                  <a:pt x="0" y="0"/>
                </a:moveTo>
                <a:lnTo>
                  <a:pt x="2499035" y="0"/>
                </a:lnTo>
                <a:lnTo>
                  <a:pt x="971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6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3531" y="1214503"/>
            <a:ext cx="10124939" cy="4002266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3007" y="4377306"/>
            <a:ext cx="10095162" cy="18085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7326" y="1452344"/>
            <a:ext cx="9657348" cy="39533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20646" y="3428767"/>
            <a:ext cx="7010399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思源宋体 CN Heavy" panose="02020900000000000000" charset="-122"/>
                <a:ea typeface="思源宋体 CN Heavy" panose="02020900000000000000" charset="-122"/>
                <a:sym typeface="思源黑体 CN Normal" panose="020B0400000000000000" pitchFamily="34" charset="-122"/>
              </a:rPr>
              <a:t>杰中杰提供</a:t>
            </a:r>
            <a:endParaRPr lang="zh-CN" altLang="en-US" sz="1600" dirty="0" smtClean="0">
              <a:solidFill>
                <a:schemeClr val="bg2">
                  <a:lumMod val="10000"/>
                </a:schemeClr>
              </a:solidFill>
              <a:latin typeface="思源宋体 CN Heavy" panose="02020900000000000000" charset="-122"/>
              <a:ea typeface="思源宋体 CN Heavy" panose="020209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40200" y="4728845"/>
            <a:ext cx="3703320" cy="4076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北京杰成东方贸易有限公司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马晓月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13810684992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325611" y="283477"/>
            <a:ext cx="516029" cy="159676"/>
            <a:chOff x="11325611" y="283477"/>
            <a:chExt cx="516029" cy="159676"/>
          </a:xfrm>
        </p:grpSpPr>
        <p:sp>
          <p:nvSpPr>
            <p:cNvPr id="31" name="圆角矩形 30"/>
            <p:cNvSpPr/>
            <p:nvPr/>
          </p:nvSpPr>
          <p:spPr>
            <a:xfrm flipV="1">
              <a:off x="11325611" y="283477"/>
              <a:ext cx="516029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 flipV="1">
              <a:off x="11525716" y="397434"/>
              <a:ext cx="315924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7377" y="6191769"/>
            <a:ext cx="576154" cy="248634"/>
            <a:chOff x="481647" y="6360480"/>
            <a:chExt cx="479426" cy="206892"/>
          </a:xfrm>
        </p:grpSpPr>
        <p:sp>
          <p:nvSpPr>
            <p:cNvPr id="33" name="chevron-upwards-arrow_17507"/>
            <p:cNvSpPr/>
            <p:nvPr/>
          </p:nvSpPr>
          <p:spPr>
            <a:xfrm rot="5400000">
              <a:off x="754337" y="6360636"/>
              <a:ext cx="206892" cy="206580"/>
            </a:xfrm>
            <a:custGeom>
              <a:avLst/>
              <a:gdLst>
                <a:gd name="T0" fmla="*/ 2247 w 4494"/>
                <a:gd name="T1" fmla="*/ 0 h 4494"/>
                <a:gd name="T2" fmla="*/ 0 w 4494"/>
                <a:gd name="T3" fmla="*/ 2247 h 4494"/>
                <a:gd name="T4" fmla="*/ 2247 w 4494"/>
                <a:gd name="T5" fmla="*/ 4494 h 4494"/>
                <a:gd name="T6" fmla="*/ 4494 w 4494"/>
                <a:gd name="T7" fmla="*/ 2247 h 4494"/>
                <a:gd name="T8" fmla="*/ 2247 w 4494"/>
                <a:gd name="T9" fmla="*/ 0 h 4494"/>
                <a:gd name="T10" fmla="*/ 3619 w 4494"/>
                <a:gd name="T11" fmla="*/ 2991 h 4494"/>
                <a:gd name="T12" fmla="*/ 3503 w 4494"/>
                <a:gd name="T13" fmla="*/ 3039 h 4494"/>
                <a:gd name="T14" fmla="*/ 3386 w 4494"/>
                <a:gd name="T15" fmla="*/ 2991 h 4494"/>
                <a:gd name="T16" fmla="*/ 2247 w 4494"/>
                <a:gd name="T17" fmla="*/ 1852 h 4494"/>
                <a:gd name="T18" fmla="*/ 1108 w 4494"/>
                <a:gd name="T19" fmla="*/ 2991 h 4494"/>
                <a:gd name="T20" fmla="*/ 876 w 4494"/>
                <a:gd name="T21" fmla="*/ 2991 h 4494"/>
                <a:gd name="T22" fmla="*/ 876 w 4494"/>
                <a:gd name="T23" fmla="*/ 2759 h 4494"/>
                <a:gd name="T24" fmla="*/ 2131 w 4494"/>
                <a:gd name="T25" fmla="*/ 1503 h 4494"/>
                <a:gd name="T26" fmla="*/ 2363 w 4494"/>
                <a:gd name="T27" fmla="*/ 1503 h 4494"/>
                <a:gd name="T28" fmla="*/ 3619 w 4494"/>
                <a:gd name="T29" fmla="*/ 2759 h 4494"/>
                <a:gd name="T30" fmla="*/ 3619 w 4494"/>
                <a:gd name="T31" fmla="*/ 2991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94" h="4494">
                  <a:moveTo>
                    <a:pt x="2247" y="0"/>
                  </a:moveTo>
                  <a:cubicBezTo>
                    <a:pt x="1008" y="0"/>
                    <a:pt x="0" y="1008"/>
                    <a:pt x="0" y="2247"/>
                  </a:cubicBezTo>
                  <a:cubicBezTo>
                    <a:pt x="0" y="3486"/>
                    <a:pt x="1008" y="4494"/>
                    <a:pt x="2247" y="4494"/>
                  </a:cubicBezTo>
                  <a:cubicBezTo>
                    <a:pt x="3486" y="4494"/>
                    <a:pt x="4494" y="3486"/>
                    <a:pt x="4494" y="2247"/>
                  </a:cubicBezTo>
                  <a:cubicBezTo>
                    <a:pt x="4494" y="1008"/>
                    <a:pt x="3486" y="0"/>
                    <a:pt x="2247" y="0"/>
                  </a:cubicBezTo>
                  <a:close/>
                  <a:moveTo>
                    <a:pt x="3619" y="2991"/>
                  </a:moveTo>
                  <a:cubicBezTo>
                    <a:pt x="3587" y="3023"/>
                    <a:pt x="3545" y="3039"/>
                    <a:pt x="3503" y="3039"/>
                  </a:cubicBezTo>
                  <a:cubicBezTo>
                    <a:pt x="3460" y="3039"/>
                    <a:pt x="3418" y="3023"/>
                    <a:pt x="3386" y="2991"/>
                  </a:cubicBezTo>
                  <a:lnTo>
                    <a:pt x="2247" y="1852"/>
                  </a:lnTo>
                  <a:lnTo>
                    <a:pt x="1108" y="2991"/>
                  </a:lnTo>
                  <a:cubicBezTo>
                    <a:pt x="1044" y="3055"/>
                    <a:pt x="940" y="3055"/>
                    <a:pt x="876" y="2991"/>
                  </a:cubicBezTo>
                  <a:cubicBezTo>
                    <a:pt x="811" y="2927"/>
                    <a:pt x="811" y="2823"/>
                    <a:pt x="876" y="2759"/>
                  </a:cubicBezTo>
                  <a:lnTo>
                    <a:pt x="2131" y="1503"/>
                  </a:lnTo>
                  <a:cubicBezTo>
                    <a:pt x="2195" y="1439"/>
                    <a:pt x="2299" y="1439"/>
                    <a:pt x="2363" y="1503"/>
                  </a:cubicBezTo>
                  <a:lnTo>
                    <a:pt x="3619" y="2759"/>
                  </a:lnTo>
                  <a:cubicBezTo>
                    <a:pt x="3683" y="2823"/>
                    <a:pt x="3683" y="2927"/>
                    <a:pt x="3619" y="2991"/>
                  </a:cubicBezTo>
                  <a:close/>
                </a:path>
              </a:pathLst>
            </a:custGeom>
            <a:solidFill>
              <a:srgbClr val="D1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4" name="chevron-upwards-arrow_17507"/>
            <p:cNvSpPr/>
            <p:nvPr/>
          </p:nvSpPr>
          <p:spPr>
            <a:xfrm rot="16200000" flipH="1">
              <a:off x="481491" y="6360636"/>
              <a:ext cx="206892" cy="206580"/>
            </a:xfrm>
            <a:custGeom>
              <a:avLst/>
              <a:gdLst>
                <a:gd name="T0" fmla="*/ 2247 w 4494"/>
                <a:gd name="T1" fmla="*/ 0 h 4494"/>
                <a:gd name="T2" fmla="*/ 0 w 4494"/>
                <a:gd name="T3" fmla="*/ 2247 h 4494"/>
                <a:gd name="T4" fmla="*/ 2247 w 4494"/>
                <a:gd name="T5" fmla="*/ 4494 h 4494"/>
                <a:gd name="T6" fmla="*/ 4494 w 4494"/>
                <a:gd name="T7" fmla="*/ 2247 h 4494"/>
                <a:gd name="T8" fmla="*/ 2247 w 4494"/>
                <a:gd name="T9" fmla="*/ 0 h 4494"/>
                <a:gd name="T10" fmla="*/ 3619 w 4494"/>
                <a:gd name="T11" fmla="*/ 2991 h 4494"/>
                <a:gd name="T12" fmla="*/ 3503 w 4494"/>
                <a:gd name="T13" fmla="*/ 3039 h 4494"/>
                <a:gd name="T14" fmla="*/ 3386 w 4494"/>
                <a:gd name="T15" fmla="*/ 2991 h 4494"/>
                <a:gd name="T16" fmla="*/ 2247 w 4494"/>
                <a:gd name="T17" fmla="*/ 1852 h 4494"/>
                <a:gd name="T18" fmla="*/ 1108 w 4494"/>
                <a:gd name="T19" fmla="*/ 2991 h 4494"/>
                <a:gd name="T20" fmla="*/ 876 w 4494"/>
                <a:gd name="T21" fmla="*/ 2991 h 4494"/>
                <a:gd name="T22" fmla="*/ 876 w 4494"/>
                <a:gd name="T23" fmla="*/ 2759 h 4494"/>
                <a:gd name="T24" fmla="*/ 2131 w 4494"/>
                <a:gd name="T25" fmla="*/ 1503 h 4494"/>
                <a:gd name="T26" fmla="*/ 2363 w 4494"/>
                <a:gd name="T27" fmla="*/ 1503 h 4494"/>
                <a:gd name="T28" fmla="*/ 3619 w 4494"/>
                <a:gd name="T29" fmla="*/ 2759 h 4494"/>
                <a:gd name="T30" fmla="*/ 3619 w 4494"/>
                <a:gd name="T31" fmla="*/ 2991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94" h="4494">
                  <a:moveTo>
                    <a:pt x="2247" y="0"/>
                  </a:moveTo>
                  <a:cubicBezTo>
                    <a:pt x="1008" y="0"/>
                    <a:pt x="0" y="1008"/>
                    <a:pt x="0" y="2247"/>
                  </a:cubicBezTo>
                  <a:cubicBezTo>
                    <a:pt x="0" y="3486"/>
                    <a:pt x="1008" y="4494"/>
                    <a:pt x="2247" y="4494"/>
                  </a:cubicBezTo>
                  <a:cubicBezTo>
                    <a:pt x="3486" y="4494"/>
                    <a:pt x="4494" y="3486"/>
                    <a:pt x="4494" y="2247"/>
                  </a:cubicBezTo>
                  <a:cubicBezTo>
                    <a:pt x="4494" y="1008"/>
                    <a:pt x="3486" y="0"/>
                    <a:pt x="2247" y="0"/>
                  </a:cubicBezTo>
                  <a:close/>
                  <a:moveTo>
                    <a:pt x="3619" y="2991"/>
                  </a:moveTo>
                  <a:cubicBezTo>
                    <a:pt x="3587" y="3023"/>
                    <a:pt x="3545" y="3039"/>
                    <a:pt x="3503" y="3039"/>
                  </a:cubicBezTo>
                  <a:cubicBezTo>
                    <a:pt x="3460" y="3039"/>
                    <a:pt x="3418" y="3023"/>
                    <a:pt x="3386" y="2991"/>
                  </a:cubicBezTo>
                  <a:lnTo>
                    <a:pt x="2247" y="1852"/>
                  </a:lnTo>
                  <a:lnTo>
                    <a:pt x="1108" y="2991"/>
                  </a:lnTo>
                  <a:cubicBezTo>
                    <a:pt x="1044" y="3055"/>
                    <a:pt x="940" y="3055"/>
                    <a:pt x="876" y="2991"/>
                  </a:cubicBezTo>
                  <a:cubicBezTo>
                    <a:pt x="811" y="2927"/>
                    <a:pt x="811" y="2823"/>
                    <a:pt x="876" y="2759"/>
                  </a:cubicBezTo>
                  <a:lnTo>
                    <a:pt x="2131" y="1503"/>
                  </a:lnTo>
                  <a:cubicBezTo>
                    <a:pt x="2195" y="1439"/>
                    <a:pt x="2299" y="1439"/>
                    <a:pt x="2363" y="1503"/>
                  </a:cubicBezTo>
                  <a:lnTo>
                    <a:pt x="3619" y="2759"/>
                  </a:lnTo>
                  <a:cubicBezTo>
                    <a:pt x="3683" y="2823"/>
                    <a:pt x="3683" y="2927"/>
                    <a:pt x="3619" y="2991"/>
                  </a:cubicBezTo>
                  <a:close/>
                </a:path>
              </a:pathLst>
            </a:custGeom>
            <a:solidFill>
              <a:srgbClr val="D1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2" name="图片 1" descr="详情图水印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0880000">
            <a:off x="6240780" y="4709795"/>
            <a:ext cx="1422400" cy="36322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20102" y="2390668"/>
            <a:ext cx="795179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4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蟹状元大闸蟹</a:t>
            </a:r>
            <a:r>
              <a:rPr lang="zh-CN" altLang="zh-CN" sz="44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推荐</a:t>
            </a:r>
            <a:endParaRPr lang="zh-CN" altLang="zh-CN" sz="4400" b="1" dirty="0">
              <a:solidFill>
                <a:srgbClr val="063C54"/>
              </a:solidFill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  <a:reflection blurRad="25400" stA="40000" endPos="28000" dir="5400000" sy="-100000" algn="bl" rotWithShape="0"/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  <a:cs typeface="字魂143号-狂傲行书" panose="00000500000000000000" pitchFamily="2" charset="-122"/>
              <a:sym typeface="思源黑体 CN Normal" panose="020B04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998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雄蟹4.0，雌蟹2.8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639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998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 descr="9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108710"/>
            <a:ext cx="4818380" cy="4818380"/>
          </a:xfrm>
          <a:prstGeom prst="rect">
            <a:avLst/>
          </a:prstGeom>
        </p:spPr>
      </p:pic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094730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1698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雄蟹4.5，雌蟹3.0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赠品：卡套、蟹卡、工具包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" y="1170305"/>
            <a:ext cx="4516755" cy="451675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1087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1698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094730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2388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雄蟹5.0，雌蟹3.5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赠品：卡套、蟹卡、工具包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23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" y="672465"/>
            <a:ext cx="4785360" cy="47853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1528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2388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329045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3188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雄蟹5.5，雌蟹4.0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赠品：卡套、蟹卡、工具包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837565"/>
            <a:ext cx="4897120" cy="489712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2040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3188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329045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2" name="图片 1" descr="39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13205"/>
            <a:ext cx="4425950" cy="442595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3988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雄蟹6.0，雌蟹4.5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赠品：卡套、蟹卡、工具包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2552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3988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329045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5345430" y="2212975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598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雄蟹3.0，雌蟹2.0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" y="717550"/>
            <a:ext cx="4909820" cy="520065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383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598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329045" y="5337175"/>
            <a:ext cx="1422400" cy="36322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5345430" y="2212975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888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雄蟹3.5，雌蟹2.5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2" name="图片 1" descr="8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974725"/>
            <a:ext cx="4874895" cy="487489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568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888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329045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42035"/>
            <a:ext cx="5379720" cy="537972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345430" y="2212975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1198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雄蟹4.0，雌蟹2.8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767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1198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329045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" y="773430"/>
            <a:ext cx="5491480" cy="549148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345430" y="2212975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1998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雄蟹4.5，雌蟹3.0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赠品：卡套、蟹卡、工具包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1279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1998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329045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2" name="图片 1" descr="26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075690"/>
            <a:ext cx="4706620" cy="470662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345430" y="2212975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2698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雄蟹5.0，雌蟹3.5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赠品：卡套、蟹卡、工具包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1727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2698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329045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2212975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388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6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雄蟹3.0，雌蟹2.0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681345" y="524573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248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172200" y="5317490"/>
            <a:ext cx="1422400" cy="3632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20" y="1091565"/>
            <a:ext cx="4429125" cy="44291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2" name="图片 1" descr="36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" y="1254760"/>
            <a:ext cx="4347845" cy="4347845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345430" y="2212975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3698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雄蟹5.5，雌蟹4.0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赠品：卡套、蟹卡、工具包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2367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3698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329045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69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2260" y="1254760"/>
            <a:ext cx="4347845" cy="434784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2212975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4698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雄蟹6.0，雌蟹4.5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赠品：卡套、蟹卡、工具包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3007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4698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329045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88089"/>
          <a:stretch>
            <a:fillRect/>
          </a:stretch>
        </p:blipFill>
        <p:spPr>
          <a:xfrm>
            <a:off x="0" y="0"/>
            <a:ext cx="12382500" cy="82931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2385060"/>
            <a:ext cx="4680585" cy="228790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381760" y="3316605"/>
            <a:ext cx="2245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i="1">
                <a:solidFill>
                  <a:srgbClr val="696969"/>
                </a:solidFill>
              </a:rPr>
              <a:t>价格说明</a:t>
            </a:r>
            <a:endParaRPr lang="zh-CN" altLang="en-US" sz="3200" b="1" i="1">
              <a:solidFill>
                <a:srgbClr val="696969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2555" y="3119755"/>
            <a:ext cx="5890895" cy="1346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以上报价均为参考价</a:t>
            </a: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具体成交价格以实际订货数量和定制工艺决定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3" name="图片 2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8417560" y="367538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0880000">
            <a:off x="9225915" y="527050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0" y="0"/>
            <a:ext cx="9715500" cy="6858000"/>
          </a:xfrm>
          <a:custGeom>
            <a:avLst/>
            <a:gdLst>
              <a:gd name="connsiteX0" fmla="*/ 0 w 9715500"/>
              <a:gd name="connsiteY0" fmla="*/ 0 h 6858000"/>
              <a:gd name="connsiteX1" fmla="*/ 2499035 w 9715500"/>
              <a:gd name="connsiteY1" fmla="*/ 0 h 6858000"/>
              <a:gd name="connsiteX2" fmla="*/ 9715500 w 9715500"/>
              <a:gd name="connsiteY2" fmla="*/ 6858000 h 6858000"/>
              <a:gd name="connsiteX3" fmla="*/ 0 w 971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0" h="6858000">
                <a:moveTo>
                  <a:pt x="0" y="0"/>
                </a:moveTo>
                <a:lnTo>
                  <a:pt x="2499035" y="0"/>
                </a:lnTo>
                <a:lnTo>
                  <a:pt x="971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6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3531" y="1214503"/>
            <a:ext cx="10124939" cy="4002266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3007" y="4377306"/>
            <a:ext cx="10095162" cy="18085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7326" y="1452344"/>
            <a:ext cx="9657348" cy="39533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iconfont-11899-5651479"/>
          <p:cNvSpPr/>
          <p:nvPr/>
        </p:nvSpPr>
        <p:spPr>
          <a:xfrm>
            <a:off x="3832562" y="4473037"/>
            <a:ext cx="245682" cy="245583"/>
          </a:xfrm>
          <a:custGeom>
            <a:avLst/>
            <a:gdLst>
              <a:gd name="T0" fmla="*/ 5482 w 10375"/>
              <a:gd name="T1" fmla="*/ 5170 h 10372"/>
              <a:gd name="T2" fmla="*/ 7765 w 10375"/>
              <a:gd name="T3" fmla="*/ 2887 h 10372"/>
              <a:gd name="T4" fmla="*/ 5187 w 10375"/>
              <a:gd name="T5" fmla="*/ 0 h 10372"/>
              <a:gd name="T6" fmla="*/ 2593 w 10375"/>
              <a:gd name="T7" fmla="*/ 2592 h 10372"/>
              <a:gd name="T8" fmla="*/ 2593 w 10375"/>
              <a:gd name="T9" fmla="*/ 2593 h 10372"/>
              <a:gd name="T10" fmla="*/ 5482 w 10375"/>
              <a:gd name="T11" fmla="*/ 5170 h 10372"/>
              <a:gd name="T12" fmla="*/ 5187 w 10375"/>
              <a:gd name="T13" fmla="*/ 5927 h 10372"/>
              <a:gd name="T14" fmla="*/ 0 w 10375"/>
              <a:gd name="T15" fmla="*/ 8891 h 10372"/>
              <a:gd name="T16" fmla="*/ 0 w 10375"/>
              <a:gd name="T17" fmla="*/ 10002 h 10372"/>
              <a:gd name="T18" fmla="*/ 370 w 10375"/>
              <a:gd name="T19" fmla="*/ 10372 h 10372"/>
              <a:gd name="T20" fmla="*/ 10003 w 10375"/>
              <a:gd name="T21" fmla="*/ 10372 h 10372"/>
              <a:gd name="T22" fmla="*/ 10373 w 10375"/>
              <a:gd name="T23" fmla="*/ 10002 h 10372"/>
              <a:gd name="T24" fmla="*/ 10373 w 10375"/>
              <a:gd name="T25" fmla="*/ 8891 h 10372"/>
              <a:gd name="T26" fmla="*/ 5187 w 10375"/>
              <a:gd name="T27" fmla="*/ 5927 h 10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75" h="10372">
                <a:moveTo>
                  <a:pt x="5482" y="5170"/>
                </a:moveTo>
                <a:cubicBezTo>
                  <a:pt x="6671" y="5038"/>
                  <a:pt x="7633" y="4076"/>
                  <a:pt x="7765" y="2887"/>
                </a:cubicBezTo>
                <a:cubicBezTo>
                  <a:pt x="7937" y="1322"/>
                  <a:pt x="6717" y="0"/>
                  <a:pt x="5187" y="0"/>
                </a:cubicBezTo>
                <a:cubicBezTo>
                  <a:pt x="3755" y="0"/>
                  <a:pt x="2593" y="1160"/>
                  <a:pt x="2593" y="2592"/>
                </a:cubicBezTo>
                <a:lnTo>
                  <a:pt x="2593" y="2593"/>
                </a:lnTo>
                <a:cubicBezTo>
                  <a:pt x="2593" y="4123"/>
                  <a:pt x="3917" y="5342"/>
                  <a:pt x="5482" y="5170"/>
                </a:cubicBezTo>
                <a:close/>
                <a:moveTo>
                  <a:pt x="5187" y="5927"/>
                </a:moveTo>
                <a:cubicBezTo>
                  <a:pt x="3456" y="5927"/>
                  <a:pt x="0" y="6919"/>
                  <a:pt x="0" y="8891"/>
                </a:cubicBezTo>
                <a:lnTo>
                  <a:pt x="0" y="10002"/>
                </a:lnTo>
                <a:cubicBezTo>
                  <a:pt x="0" y="10207"/>
                  <a:pt x="166" y="10372"/>
                  <a:pt x="370" y="10372"/>
                </a:cubicBezTo>
                <a:lnTo>
                  <a:pt x="10003" y="10372"/>
                </a:lnTo>
                <a:cubicBezTo>
                  <a:pt x="10208" y="10372"/>
                  <a:pt x="10373" y="10206"/>
                  <a:pt x="10373" y="10002"/>
                </a:cubicBezTo>
                <a:lnTo>
                  <a:pt x="10373" y="8891"/>
                </a:lnTo>
                <a:cubicBezTo>
                  <a:pt x="10375" y="6921"/>
                  <a:pt x="6918" y="5927"/>
                  <a:pt x="5187" y="5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iconfont-11899-5651479"/>
          <p:cNvSpPr/>
          <p:nvPr/>
        </p:nvSpPr>
        <p:spPr>
          <a:xfrm>
            <a:off x="6359808" y="4473173"/>
            <a:ext cx="245682" cy="245309"/>
          </a:xfrm>
          <a:custGeom>
            <a:avLst/>
            <a:gdLst>
              <a:gd name="connsiteX0" fmla="*/ 169739 w 605522"/>
              <a:gd name="connsiteY0" fmla="*/ 214306 h 604605"/>
              <a:gd name="connsiteX1" fmla="*/ 184976 w 605522"/>
              <a:gd name="connsiteY1" fmla="*/ 216005 h 604605"/>
              <a:gd name="connsiteX2" fmla="*/ 287155 w 605522"/>
              <a:gd name="connsiteY2" fmla="*/ 272658 h 604605"/>
              <a:gd name="connsiteX3" fmla="*/ 302691 w 605522"/>
              <a:gd name="connsiteY3" fmla="*/ 268841 h 604605"/>
              <a:gd name="connsiteX4" fmla="*/ 318346 w 605522"/>
              <a:gd name="connsiteY4" fmla="*/ 272658 h 604605"/>
              <a:gd name="connsiteX5" fmla="*/ 420524 w 605522"/>
              <a:gd name="connsiteY5" fmla="*/ 216005 h 604605"/>
              <a:gd name="connsiteX6" fmla="*/ 447652 w 605522"/>
              <a:gd name="connsiteY6" fmla="*/ 223877 h 604605"/>
              <a:gd name="connsiteX7" fmla="*/ 439884 w 605522"/>
              <a:gd name="connsiteY7" fmla="*/ 250951 h 604605"/>
              <a:gd name="connsiteX8" fmla="*/ 335674 w 605522"/>
              <a:gd name="connsiteY8" fmla="*/ 308677 h 604605"/>
              <a:gd name="connsiteX9" fmla="*/ 302691 w 605522"/>
              <a:gd name="connsiteY9" fmla="*/ 335751 h 604605"/>
              <a:gd name="connsiteX10" fmla="*/ 269826 w 605522"/>
              <a:gd name="connsiteY10" fmla="*/ 308677 h 604605"/>
              <a:gd name="connsiteX11" fmla="*/ 165497 w 605522"/>
              <a:gd name="connsiteY11" fmla="*/ 250951 h 604605"/>
              <a:gd name="connsiteX12" fmla="*/ 157729 w 605522"/>
              <a:gd name="connsiteY12" fmla="*/ 223877 h 604605"/>
              <a:gd name="connsiteX13" fmla="*/ 169739 w 605522"/>
              <a:gd name="connsiteY13" fmla="*/ 214306 h 604605"/>
              <a:gd name="connsiteX14" fmla="*/ 286807 w 605522"/>
              <a:gd name="connsiteY14" fmla="*/ 64195 h 604605"/>
              <a:gd name="connsiteX15" fmla="*/ 190010 w 605522"/>
              <a:gd name="connsiteY15" fmla="*/ 91878 h 604605"/>
              <a:gd name="connsiteX16" fmla="*/ 203036 w 605522"/>
              <a:gd name="connsiteY16" fmla="*/ 114311 h 604605"/>
              <a:gd name="connsiteX17" fmla="*/ 203872 w 605522"/>
              <a:gd name="connsiteY17" fmla="*/ 120754 h 604605"/>
              <a:gd name="connsiteX18" fmla="*/ 200048 w 605522"/>
              <a:gd name="connsiteY18" fmla="*/ 125885 h 604605"/>
              <a:gd name="connsiteX19" fmla="*/ 191564 w 605522"/>
              <a:gd name="connsiteY19" fmla="*/ 125885 h 604605"/>
              <a:gd name="connsiteX20" fmla="*/ 188456 w 605522"/>
              <a:gd name="connsiteY20" fmla="*/ 122782 h 604605"/>
              <a:gd name="connsiteX21" fmla="*/ 175431 w 605522"/>
              <a:gd name="connsiteY21" fmla="*/ 100469 h 604605"/>
              <a:gd name="connsiteX22" fmla="*/ 104207 w 605522"/>
              <a:gd name="connsiteY22" fmla="*/ 169557 h 604605"/>
              <a:gd name="connsiteX23" fmla="*/ 131692 w 605522"/>
              <a:gd name="connsiteY23" fmla="*/ 185307 h 604605"/>
              <a:gd name="connsiteX24" fmla="*/ 137428 w 605522"/>
              <a:gd name="connsiteY24" fmla="*/ 207024 h 604605"/>
              <a:gd name="connsiteX25" fmla="*/ 123686 w 605522"/>
              <a:gd name="connsiteY25" fmla="*/ 215018 h 604605"/>
              <a:gd name="connsiteX26" fmla="*/ 115679 w 605522"/>
              <a:gd name="connsiteY26" fmla="*/ 212871 h 604605"/>
              <a:gd name="connsiteX27" fmla="*/ 88313 w 605522"/>
              <a:gd name="connsiteY27" fmla="*/ 197001 h 604605"/>
              <a:gd name="connsiteX28" fmla="*/ 63815 w 605522"/>
              <a:gd name="connsiteY28" fmla="*/ 294606 h 604605"/>
              <a:gd name="connsiteX29" fmla="*/ 89866 w 605522"/>
              <a:gd name="connsiteY29" fmla="*/ 294487 h 604605"/>
              <a:gd name="connsiteX30" fmla="*/ 98351 w 605522"/>
              <a:gd name="connsiteY30" fmla="*/ 302959 h 604605"/>
              <a:gd name="connsiteX31" fmla="*/ 95841 w 605522"/>
              <a:gd name="connsiteY31" fmla="*/ 308925 h 604605"/>
              <a:gd name="connsiteX32" fmla="*/ 89986 w 605522"/>
              <a:gd name="connsiteY32" fmla="*/ 311311 h 604605"/>
              <a:gd name="connsiteX33" fmla="*/ 63934 w 605522"/>
              <a:gd name="connsiteY33" fmla="*/ 311431 h 604605"/>
              <a:gd name="connsiteX34" fmla="*/ 88313 w 605522"/>
              <a:gd name="connsiteY34" fmla="*/ 407604 h 604605"/>
              <a:gd name="connsiteX35" fmla="*/ 115679 w 605522"/>
              <a:gd name="connsiteY35" fmla="*/ 391734 h 604605"/>
              <a:gd name="connsiteX36" fmla="*/ 137428 w 605522"/>
              <a:gd name="connsiteY36" fmla="*/ 397581 h 604605"/>
              <a:gd name="connsiteX37" fmla="*/ 131692 w 605522"/>
              <a:gd name="connsiteY37" fmla="*/ 419298 h 604605"/>
              <a:gd name="connsiteX38" fmla="*/ 104207 w 605522"/>
              <a:gd name="connsiteY38" fmla="*/ 435048 h 604605"/>
              <a:gd name="connsiteX39" fmla="*/ 176626 w 605522"/>
              <a:gd name="connsiteY39" fmla="*/ 504971 h 604605"/>
              <a:gd name="connsiteX40" fmla="*/ 189532 w 605522"/>
              <a:gd name="connsiteY40" fmla="*/ 482419 h 604605"/>
              <a:gd name="connsiteX41" fmla="*/ 196941 w 605522"/>
              <a:gd name="connsiteY41" fmla="*/ 478243 h 604605"/>
              <a:gd name="connsiteX42" fmla="*/ 201124 w 605522"/>
              <a:gd name="connsiteY42" fmla="*/ 479317 h 604605"/>
              <a:gd name="connsiteX43" fmla="*/ 205067 w 605522"/>
              <a:gd name="connsiteY43" fmla="*/ 484448 h 604605"/>
              <a:gd name="connsiteX44" fmla="*/ 204231 w 605522"/>
              <a:gd name="connsiteY44" fmla="*/ 490772 h 604605"/>
              <a:gd name="connsiteX45" fmla="*/ 191325 w 605522"/>
              <a:gd name="connsiteY45" fmla="*/ 513324 h 604605"/>
              <a:gd name="connsiteX46" fmla="*/ 286807 w 605522"/>
              <a:gd name="connsiteY46" fmla="*/ 540410 h 604605"/>
              <a:gd name="connsiteX47" fmla="*/ 286807 w 605522"/>
              <a:gd name="connsiteY47" fmla="*/ 508789 h 604605"/>
              <a:gd name="connsiteX48" fmla="*/ 302701 w 605522"/>
              <a:gd name="connsiteY48" fmla="*/ 492800 h 604605"/>
              <a:gd name="connsiteX49" fmla="*/ 318715 w 605522"/>
              <a:gd name="connsiteY49" fmla="*/ 508789 h 604605"/>
              <a:gd name="connsiteX50" fmla="*/ 318715 w 605522"/>
              <a:gd name="connsiteY50" fmla="*/ 540410 h 604605"/>
              <a:gd name="connsiteX51" fmla="*/ 415512 w 605522"/>
              <a:gd name="connsiteY51" fmla="*/ 512608 h 604605"/>
              <a:gd name="connsiteX52" fmla="*/ 402367 w 605522"/>
              <a:gd name="connsiteY52" fmla="*/ 490175 h 604605"/>
              <a:gd name="connsiteX53" fmla="*/ 401530 w 605522"/>
              <a:gd name="connsiteY53" fmla="*/ 483851 h 604605"/>
              <a:gd name="connsiteX54" fmla="*/ 405474 w 605522"/>
              <a:gd name="connsiteY54" fmla="*/ 478720 h 604605"/>
              <a:gd name="connsiteX55" fmla="*/ 409657 w 605522"/>
              <a:gd name="connsiteY55" fmla="*/ 477527 h 604605"/>
              <a:gd name="connsiteX56" fmla="*/ 416946 w 605522"/>
              <a:gd name="connsiteY56" fmla="*/ 481703 h 604605"/>
              <a:gd name="connsiteX57" fmla="*/ 430092 w 605522"/>
              <a:gd name="connsiteY57" fmla="*/ 504136 h 604605"/>
              <a:gd name="connsiteX58" fmla="*/ 501196 w 605522"/>
              <a:gd name="connsiteY58" fmla="*/ 435048 h 604605"/>
              <a:gd name="connsiteX59" fmla="*/ 473830 w 605522"/>
              <a:gd name="connsiteY59" fmla="*/ 419298 h 604605"/>
              <a:gd name="connsiteX60" fmla="*/ 467974 w 605522"/>
              <a:gd name="connsiteY60" fmla="*/ 397581 h 604605"/>
              <a:gd name="connsiteX61" fmla="*/ 489724 w 605522"/>
              <a:gd name="connsiteY61" fmla="*/ 391734 h 604605"/>
              <a:gd name="connsiteX62" fmla="*/ 517209 w 605522"/>
              <a:gd name="connsiteY62" fmla="*/ 407485 h 604605"/>
              <a:gd name="connsiteX63" fmla="*/ 541588 w 605522"/>
              <a:gd name="connsiteY63" fmla="*/ 309999 h 604605"/>
              <a:gd name="connsiteX64" fmla="*/ 515536 w 605522"/>
              <a:gd name="connsiteY64" fmla="*/ 309999 h 604605"/>
              <a:gd name="connsiteX65" fmla="*/ 511354 w 605522"/>
              <a:gd name="connsiteY65" fmla="*/ 308925 h 604605"/>
              <a:gd name="connsiteX66" fmla="*/ 507171 w 605522"/>
              <a:gd name="connsiteY66" fmla="*/ 301646 h 604605"/>
              <a:gd name="connsiteX67" fmla="*/ 509561 w 605522"/>
              <a:gd name="connsiteY67" fmla="*/ 295680 h 604605"/>
              <a:gd name="connsiteX68" fmla="*/ 515536 w 605522"/>
              <a:gd name="connsiteY68" fmla="*/ 293174 h 604605"/>
              <a:gd name="connsiteX69" fmla="*/ 541588 w 605522"/>
              <a:gd name="connsiteY69" fmla="*/ 293174 h 604605"/>
              <a:gd name="connsiteX70" fmla="*/ 517209 w 605522"/>
              <a:gd name="connsiteY70" fmla="*/ 197001 h 604605"/>
              <a:gd name="connsiteX71" fmla="*/ 489724 w 605522"/>
              <a:gd name="connsiteY71" fmla="*/ 212871 h 604605"/>
              <a:gd name="connsiteX72" fmla="*/ 481836 w 605522"/>
              <a:gd name="connsiteY72" fmla="*/ 215018 h 604605"/>
              <a:gd name="connsiteX73" fmla="*/ 467974 w 605522"/>
              <a:gd name="connsiteY73" fmla="*/ 207024 h 604605"/>
              <a:gd name="connsiteX74" fmla="*/ 473830 w 605522"/>
              <a:gd name="connsiteY74" fmla="*/ 185307 h 604605"/>
              <a:gd name="connsiteX75" fmla="*/ 501196 w 605522"/>
              <a:gd name="connsiteY75" fmla="*/ 169437 h 604605"/>
              <a:gd name="connsiteX76" fmla="*/ 428777 w 605522"/>
              <a:gd name="connsiteY76" fmla="*/ 99634 h 604605"/>
              <a:gd name="connsiteX77" fmla="*/ 415871 w 605522"/>
              <a:gd name="connsiteY77" fmla="*/ 122066 h 604605"/>
              <a:gd name="connsiteX78" fmla="*/ 408581 w 605522"/>
              <a:gd name="connsiteY78" fmla="*/ 126362 h 604605"/>
              <a:gd name="connsiteX79" fmla="*/ 404398 w 605522"/>
              <a:gd name="connsiteY79" fmla="*/ 125288 h 604605"/>
              <a:gd name="connsiteX80" fmla="*/ 401291 w 605522"/>
              <a:gd name="connsiteY80" fmla="*/ 113714 h 604605"/>
              <a:gd name="connsiteX81" fmla="*/ 414198 w 605522"/>
              <a:gd name="connsiteY81" fmla="*/ 91281 h 604605"/>
              <a:gd name="connsiteX82" fmla="*/ 318715 w 605522"/>
              <a:gd name="connsiteY82" fmla="*/ 64195 h 604605"/>
              <a:gd name="connsiteX83" fmla="*/ 318715 w 605522"/>
              <a:gd name="connsiteY83" fmla="*/ 95816 h 604605"/>
              <a:gd name="connsiteX84" fmla="*/ 302701 w 605522"/>
              <a:gd name="connsiteY84" fmla="*/ 111685 h 604605"/>
              <a:gd name="connsiteX85" fmla="*/ 286807 w 605522"/>
              <a:gd name="connsiteY85" fmla="*/ 95816 h 604605"/>
              <a:gd name="connsiteX86" fmla="*/ 302701 w 605522"/>
              <a:gd name="connsiteY86" fmla="*/ 0 h 604605"/>
              <a:gd name="connsiteX87" fmla="*/ 605522 w 605522"/>
              <a:gd name="connsiteY87" fmla="*/ 302243 h 604605"/>
              <a:gd name="connsiteX88" fmla="*/ 302701 w 605522"/>
              <a:gd name="connsiteY88" fmla="*/ 604605 h 604605"/>
              <a:gd name="connsiteX89" fmla="*/ 0 w 605522"/>
              <a:gd name="connsiteY89" fmla="*/ 302243 h 604605"/>
              <a:gd name="connsiteX90" fmla="*/ 302701 w 605522"/>
              <a:gd name="connsiteY90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5522" h="604605">
                <a:moveTo>
                  <a:pt x="169739" y="214306"/>
                </a:moveTo>
                <a:cubicBezTo>
                  <a:pt x="174669" y="212874"/>
                  <a:pt x="180136" y="213322"/>
                  <a:pt x="184976" y="216005"/>
                </a:cubicBezTo>
                <a:lnTo>
                  <a:pt x="287155" y="272658"/>
                </a:lnTo>
                <a:cubicBezTo>
                  <a:pt x="291816" y="270153"/>
                  <a:pt x="297074" y="268841"/>
                  <a:pt x="302691" y="268841"/>
                </a:cubicBezTo>
                <a:cubicBezTo>
                  <a:pt x="308307" y="268841"/>
                  <a:pt x="313685" y="270153"/>
                  <a:pt x="318346" y="272658"/>
                </a:cubicBezTo>
                <a:lnTo>
                  <a:pt x="420524" y="216005"/>
                </a:lnTo>
                <a:cubicBezTo>
                  <a:pt x="430204" y="210638"/>
                  <a:pt x="442394" y="214216"/>
                  <a:pt x="447652" y="223877"/>
                </a:cubicBezTo>
                <a:cubicBezTo>
                  <a:pt x="453030" y="233418"/>
                  <a:pt x="449564" y="245584"/>
                  <a:pt x="439884" y="250951"/>
                </a:cubicBezTo>
                <a:lnTo>
                  <a:pt x="335674" y="308677"/>
                </a:lnTo>
                <a:cubicBezTo>
                  <a:pt x="332567" y="324063"/>
                  <a:pt x="319063" y="335751"/>
                  <a:pt x="302691" y="335751"/>
                </a:cubicBezTo>
                <a:cubicBezTo>
                  <a:pt x="286438" y="335751"/>
                  <a:pt x="272814" y="324182"/>
                  <a:pt x="269826" y="308677"/>
                </a:cubicBezTo>
                <a:lnTo>
                  <a:pt x="165497" y="250951"/>
                </a:lnTo>
                <a:cubicBezTo>
                  <a:pt x="155817" y="245584"/>
                  <a:pt x="152351" y="233418"/>
                  <a:pt x="157729" y="223877"/>
                </a:cubicBezTo>
                <a:cubicBezTo>
                  <a:pt x="160418" y="219047"/>
                  <a:pt x="164810" y="215737"/>
                  <a:pt x="169739" y="214306"/>
                </a:cubicBezTo>
                <a:close/>
                <a:moveTo>
                  <a:pt x="286807" y="64195"/>
                </a:moveTo>
                <a:cubicBezTo>
                  <a:pt x="252032" y="66462"/>
                  <a:pt x="219169" y="76247"/>
                  <a:pt x="190010" y="91878"/>
                </a:cubicBezTo>
                <a:lnTo>
                  <a:pt x="203036" y="114311"/>
                </a:lnTo>
                <a:cubicBezTo>
                  <a:pt x="204231" y="116339"/>
                  <a:pt x="204470" y="118606"/>
                  <a:pt x="203872" y="120754"/>
                </a:cubicBezTo>
                <a:cubicBezTo>
                  <a:pt x="203394" y="122902"/>
                  <a:pt x="201960" y="124692"/>
                  <a:pt x="200048" y="125885"/>
                </a:cubicBezTo>
                <a:cubicBezTo>
                  <a:pt x="197419" y="127436"/>
                  <a:pt x="194193" y="127317"/>
                  <a:pt x="191564" y="125885"/>
                </a:cubicBezTo>
                <a:cubicBezTo>
                  <a:pt x="190249" y="125169"/>
                  <a:pt x="189173" y="124095"/>
                  <a:pt x="188456" y="122782"/>
                </a:cubicBezTo>
                <a:lnTo>
                  <a:pt x="175431" y="100469"/>
                </a:lnTo>
                <a:cubicBezTo>
                  <a:pt x="147108" y="118248"/>
                  <a:pt x="122849" y="141874"/>
                  <a:pt x="104207" y="169557"/>
                </a:cubicBezTo>
                <a:lnTo>
                  <a:pt x="131692" y="185307"/>
                </a:lnTo>
                <a:cubicBezTo>
                  <a:pt x="139221" y="189722"/>
                  <a:pt x="141850" y="199387"/>
                  <a:pt x="137428" y="207024"/>
                </a:cubicBezTo>
                <a:cubicBezTo>
                  <a:pt x="134560" y="212155"/>
                  <a:pt x="129183" y="215018"/>
                  <a:pt x="123686" y="215018"/>
                </a:cubicBezTo>
                <a:cubicBezTo>
                  <a:pt x="120937" y="215018"/>
                  <a:pt x="118188" y="214302"/>
                  <a:pt x="115679" y="212871"/>
                </a:cubicBezTo>
                <a:lnTo>
                  <a:pt x="88313" y="197001"/>
                </a:lnTo>
                <a:cubicBezTo>
                  <a:pt x="73614" y="226593"/>
                  <a:pt x="65010" y="259645"/>
                  <a:pt x="63815" y="294606"/>
                </a:cubicBezTo>
                <a:lnTo>
                  <a:pt x="89866" y="294487"/>
                </a:lnTo>
                <a:cubicBezTo>
                  <a:pt x="94527" y="294487"/>
                  <a:pt x="98351" y="298305"/>
                  <a:pt x="98351" y="302959"/>
                </a:cubicBezTo>
                <a:cubicBezTo>
                  <a:pt x="98351" y="305107"/>
                  <a:pt x="97514" y="307254"/>
                  <a:pt x="95841" y="308925"/>
                </a:cubicBezTo>
                <a:cubicBezTo>
                  <a:pt x="94288" y="310476"/>
                  <a:pt x="92256" y="311311"/>
                  <a:pt x="89986" y="311311"/>
                </a:cubicBezTo>
                <a:lnTo>
                  <a:pt x="63934" y="311431"/>
                </a:lnTo>
                <a:cubicBezTo>
                  <a:pt x="65249" y="345795"/>
                  <a:pt x="73853" y="378370"/>
                  <a:pt x="88313" y="407604"/>
                </a:cubicBezTo>
                <a:lnTo>
                  <a:pt x="115679" y="391734"/>
                </a:lnTo>
                <a:cubicBezTo>
                  <a:pt x="123327" y="387320"/>
                  <a:pt x="133126" y="389945"/>
                  <a:pt x="137428" y="397581"/>
                </a:cubicBezTo>
                <a:cubicBezTo>
                  <a:pt x="141850" y="405218"/>
                  <a:pt x="139221" y="414883"/>
                  <a:pt x="131692" y="419298"/>
                </a:cubicBezTo>
                <a:lnTo>
                  <a:pt x="104207" y="435048"/>
                </a:lnTo>
                <a:cubicBezTo>
                  <a:pt x="123208" y="463208"/>
                  <a:pt x="147825" y="487073"/>
                  <a:pt x="176626" y="504971"/>
                </a:cubicBezTo>
                <a:lnTo>
                  <a:pt x="189532" y="482419"/>
                </a:lnTo>
                <a:cubicBezTo>
                  <a:pt x="191086" y="479794"/>
                  <a:pt x="193834" y="478243"/>
                  <a:pt x="196941" y="478243"/>
                </a:cubicBezTo>
                <a:cubicBezTo>
                  <a:pt x="198375" y="478243"/>
                  <a:pt x="199809" y="478601"/>
                  <a:pt x="201124" y="479317"/>
                </a:cubicBezTo>
                <a:cubicBezTo>
                  <a:pt x="203036" y="480510"/>
                  <a:pt x="204470" y="482300"/>
                  <a:pt x="205067" y="484448"/>
                </a:cubicBezTo>
                <a:cubicBezTo>
                  <a:pt x="205665" y="486595"/>
                  <a:pt x="205306" y="488863"/>
                  <a:pt x="204231" y="490772"/>
                </a:cubicBezTo>
                <a:lnTo>
                  <a:pt x="191325" y="513324"/>
                </a:lnTo>
                <a:cubicBezTo>
                  <a:pt x="220125" y="528597"/>
                  <a:pt x="252510" y="538143"/>
                  <a:pt x="286807" y="540410"/>
                </a:cubicBezTo>
                <a:lnTo>
                  <a:pt x="286807" y="508789"/>
                </a:lnTo>
                <a:cubicBezTo>
                  <a:pt x="286807" y="499960"/>
                  <a:pt x="293978" y="492800"/>
                  <a:pt x="302701" y="492800"/>
                </a:cubicBezTo>
                <a:cubicBezTo>
                  <a:pt x="311545" y="492800"/>
                  <a:pt x="318715" y="499960"/>
                  <a:pt x="318715" y="508789"/>
                </a:cubicBezTo>
                <a:lnTo>
                  <a:pt x="318715" y="540410"/>
                </a:lnTo>
                <a:cubicBezTo>
                  <a:pt x="353490" y="538143"/>
                  <a:pt x="386354" y="528358"/>
                  <a:pt x="415512" y="512608"/>
                </a:cubicBezTo>
                <a:lnTo>
                  <a:pt x="402367" y="490175"/>
                </a:lnTo>
                <a:cubicBezTo>
                  <a:pt x="401291" y="488266"/>
                  <a:pt x="400933" y="485999"/>
                  <a:pt x="401530" y="483851"/>
                </a:cubicBezTo>
                <a:cubicBezTo>
                  <a:pt x="402128" y="481703"/>
                  <a:pt x="403562" y="479794"/>
                  <a:pt x="405474" y="478720"/>
                </a:cubicBezTo>
                <a:cubicBezTo>
                  <a:pt x="406789" y="478004"/>
                  <a:pt x="408223" y="477527"/>
                  <a:pt x="409657" y="477527"/>
                </a:cubicBezTo>
                <a:cubicBezTo>
                  <a:pt x="412644" y="477527"/>
                  <a:pt x="415512" y="479198"/>
                  <a:pt x="416946" y="481703"/>
                </a:cubicBezTo>
                <a:lnTo>
                  <a:pt x="430092" y="504136"/>
                </a:lnTo>
                <a:cubicBezTo>
                  <a:pt x="458294" y="486357"/>
                  <a:pt x="482553" y="462731"/>
                  <a:pt x="501196" y="435048"/>
                </a:cubicBezTo>
                <a:lnTo>
                  <a:pt x="473830" y="419298"/>
                </a:lnTo>
                <a:cubicBezTo>
                  <a:pt x="466182" y="414883"/>
                  <a:pt x="463672" y="405218"/>
                  <a:pt x="467974" y="397581"/>
                </a:cubicBezTo>
                <a:cubicBezTo>
                  <a:pt x="472396" y="389945"/>
                  <a:pt x="482195" y="387320"/>
                  <a:pt x="489724" y="391734"/>
                </a:cubicBezTo>
                <a:lnTo>
                  <a:pt x="517209" y="407485"/>
                </a:lnTo>
                <a:cubicBezTo>
                  <a:pt x="531789" y="377893"/>
                  <a:pt x="540512" y="344841"/>
                  <a:pt x="541588" y="309999"/>
                </a:cubicBezTo>
                <a:lnTo>
                  <a:pt x="515536" y="309999"/>
                </a:lnTo>
                <a:cubicBezTo>
                  <a:pt x="514102" y="309999"/>
                  <a:pt x="512668" y="309641"/>
                  <a:pt x="511354" y="308925"/>
                </a:cubicBezTo>
                <a:cubicBezTo>
                  <a:pt x="508725" y="307493"/>
                  <a:pt x="507171" y="304629"/>
                  <a:pt x="507171" y="301646"/>
                </a:cubicBezTo>
                <a:cubicBezTo>
                  <a:pt x="507171" y="299379"/>
                  <a:pt x="508008" y="297351"/>
                  <a:pt x="509561" y="295680"/>
                </a:cubicBezTo>
                <a:cubicBezTo>
                  <a:pt x="511115" y="294129"/>
                  <a:pt x="513266" y="293174"/>
                  <a:pt x="515536" y="293174"/>
                </a:cubicBezTo>
                <a:lnTo>
                  <a:pt x="541588" y="293174"/>
                </a:lnTo>
                <a:cubicBezTo>
                  <a:pt x="540273" y="258810"/>
                  <a:pt x="531669" y="226235"/>
                  <a:pt x="517209" y="197001"/>
                </a:cubicBezTo>
                <a:lnTo>
                  <a:pt x="489724" y="212871"/>
                </a:lnTo>
                <a:cubicBezTo>
                  <a:pt x="487214" y="214302"/>
                  <a:pt x="484585" y="215018"/>
                  <a:pt x="481836" y="215018"/>
                </a:cubicBezTo>
                <a:cubicBezTo>
                  <a:pt x="476339" y="215018"/>
                  <a:pt x="470962" y="212155"/>
                  <a:pt x="467974" y="207024"/>
                </a:cubicBezTo>
                <a:cubicBezTo>
                  <a:pt x="463553" y="199387"/>
                  <a:pt x="466182" y="189722"/>
                  <a:pt x="473830" y="185307"/>
                </a:cubicBezTo>
                <a:lnTo>
                  <a:pt x="501196" y="169437"/>
                </a:lnTo>
                <a:cubicBezTo>
                  <a:pt x="482314" y="141397"/>
                  <a:pt x="457577" y="117532"/>
                  <a:pt x="428777" y="99634"/>
                </a:cubicBezTo>
                <a:lnTo>
                  <a:pt x="415871" y="122066"/>
                </a:lnTo>
                <a:cubicBezTo>
                  <a:pt x="414437" y="124692"/>
                  <a:pt x="411569" y="126362"/>
                  <a:pt x="408581" y="126362"/>
                </a:cubicBezTo>
                <a:cubicBezTo>
                  <a:pt x="407147" y="126362"/>
                  <a:pt x="405713" y="126004"/>
                  <a:pt x="404398" y="125288"/>
                </a:cubicBezTo>
                <a:cubicBezTo>
                  <a:pt x="400335" y="122902"/>
                  <a:pt x="398901" y="117771"/>
                  <a:pt x="401291" y="113714"/>
                </a:cubicBezTo>
                <a:lnTo>
                  <a:pt x="414198" y="91281"/>
                </a:lnTo>
                <a:cubicBezTo>
                  <a:pt x="385278" y="76008"/>
                  <a:pt x="353012" y="66462"/>
                  <a:pt x="318715" y="64195"/>
                </a:cubicBezTo>
                <a:lnTo>
                  <a:pt x="318715" y="95816"/>
                </a:lnTo>
                <a:cubicBezTo>
                  <a:pt x="318715" y="104645"/>
                  <a:pt x="311545" y="111685"/>
                  <a:pt x="302701" y="111685"/>
                </a:cubicBezTo>
                <a:cubicBezTo>
                  <a:pt x="293978" y="111685"/>
                  <a:pt x="286807" y="104645"/>
                  <a:pt x="286807" y="95816"/>
                </a:cubicBezTo>
                <a:close/>
                <a:moveTo>
                  <a:pt x="302701" y="0"/>
                </a:moveTo>
                <a:cubicBezTo>
                  <a:pt x="469647" y="0"/>
                  <a:pt x="605522" y="135550"/>
                  <a:pt x="605522" y="302243"/>
                </a:cubicBezTo>
                <a:cubicBezTo>
                  <a:pt x="605522" y="468936"/>
                  <a:pt x="469647" y="604605"/>
                  <a:pt x="302701" y="604605"/>
                </a:cubicBezTo>
                <a:cubicBezTo>
                  <a:pt x="135755" y="604605"/>
                  <a:pt x="0" y="468936"/>
                  <a:pt x="0" y="302243"/>
                </a:cubicBezTo>
                <a:cubicBezTo>
                  <a:pt x="0" y="135550"/>
                  <a:pt x="135755" y="0"/>
                  <a:pt x="3027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0105" y="2680335"/>
            <a:ext cx="3664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/>
              <a:t>THANKS</a:t>
            </a:r>
            <a:endParaRPr lang="en-US" altLang="zh-CN" sz="4800" b="1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91965" y="3902075"/>
            <a:ext cx="4221480" cy="4076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校对人：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何梦韩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                             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校对人：郝建辉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6870065" y="3966210"/>
            <a:ext cx="1422400" cy="363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628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6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雄蟹3.5，雌蟹2.5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737225" y="523494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402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628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228080" y="5379085"/>
            <a:ext cx="1422400" cy="363220"/>
          </a:xfrm>
          <a:prstGeom prst="rect">
            <a:avLst/>
          </a:prstGeom>
        </p:spPr>
      </p:pic>
      <p:pic>
        <p:nvPicPr>
          <p:cNvPr id="8" name="图片 7" descr="6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45" y="986155"/>
            <a:ext cx="4701540" cy="470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240" y="985520"/>
            <a:ext cx="4841875" cy="484187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798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6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雄蟹4.0，雌蟹2.8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658485" y="533590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511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798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236970" y="532066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2" name="图片 1" descr="12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1276985"/>
            <a:ext cx="4852035" cy="4852035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1278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6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雄蟹4.5，雌蟹3.0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48386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818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1278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438900" y="554101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2" name="图片 1" descr="1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" y="974090"/>
            <a:ext cx="4763135" cy="4763135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1888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6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雄蟹5.0，雌蟹3.5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赠品：卡套、蟹卡，工具包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714365" y="52292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1208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1888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070600" y="536765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2488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6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雄蟹5.5，雌蟹4.0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赠品：卡套、蟹卡，工具包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2" name="图片 1" descr="24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" y="1008380"/>
            <a:ext cx="4759960" cy="47599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1592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2488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259830" y="52609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498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雄蟹3.0，雌蟹2.0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" y="1202690"/>
            <a:ext cx="4537710" cy="453771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319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498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259830" y="52609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5345430" y="257810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728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四对装大闸蟹礼盒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雄蟹3.5，雌蟹2.5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赠品：卡套、蟹卡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蟹状元大闸蟹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2" name="图片 1" descr="7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1014095"/>
            <a:ext cx="4829810" cy="482981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838190" y="528193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466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728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2" name="图片 11" descr="详情图水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0880000">
            <a:off x="6094730" y="53371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95,&quot;width&quot;:2722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ISLIDE.ICON" val="#106642;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106642;#400009;#369646;"/>
</p:tagLst>
</file>

<file path=ppt/tags/tag80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86.xml><?xml version="1.0" encoding="utf-8"?>
<p:tagLst xmlns:p="http://schemas.openxmlformats.org/presentationml/2006/main">
  <p:tag name="KSO_WM_UNIT_PLACING_PICTURE_USER_VIEWPORT" val="{&quot;height&quot;:10965,&quot;width&quot;:19500}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UNIT_PLACING_PICTURE_USER_VIEWPORT" val="{&quot;height&quot;:10965,&quot;width&quot;:19500}"/>
</p:tagLst>
</file>

<file path=ppt/tags/tag9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3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4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7.xml><?xml version="1.0" encoding="utf-8"?>
<p:tagLst xmlns:p="http://schemas.openxmlformats.org/presentationml/2006/main">
  <p:tag name="ISLIDE.ICON" val="#106642;"/>
</p:tagLst>
</file>

<file path=ppt/tags/tag98.xml><?xml version="1.0" encoding="utf-8"?>
<p:tagLst xmlns:p="http://schemas.openxmlformats.org/presentationml/2006/main">
  <p:tag name="KSO_WPP_MARK_KEY" val="50e33762-b9b9-4a65-b8be-e1147f6f7955"/>
  <p:tag name="COMMONDATA" val="eyJoZGlkIjoiOTYxNzVkZjJjODUyZGYxMjdmZDRiYjk4MGU0NTY2MD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WPS 演示</Application>
  <PresentationFormat>宽屏</PresentationFormat>
  <Paragraphs>215</Paragraphs>
  <Slides>28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思源黑体 CN Normal</vt:lpstr>
      <vt:lpstr>思源黑体 CN Medium</vt:lpstr>
      <vt:lpstr>字魂143号-狂傲行书</vt:lpstr>
      <vt:lpstr>思源宋体 CN Heavy</vt:lpstr>
      <vt:lpstr>思源黑体 CN Bold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孙丽｜设计｜杰中杰礼品网</cp:lastModifiedBy>
  <cp:revision>38</cp:revision>
  <dcterms:created xsi:type="dcterms:W3CDTF">2022-11-30T07:12:00Z</dcterms:created>
  <dcterms:modified xsi:type="dcterms:W3CDTF">2023-08-29T09:16:24Z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F849772F59754C2EB38F27467E8CD285_12</vt:lpwstr>
  </property>
  <property fmtid="{D5CDD505-2E9C-101B-9397-08002B2CF9AE}" pid="3" name="KSOProductBuildVer">
    <vt:lpwstr>2052-12.1.0.15374</vt:lpwstr>
  </property>
</Properties>
</file>