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304" r:id="rId4"/>
    <p:sldId id="305" r:id="rId5"/>
    <p:sldId id="306" r:id="rId6"/>
    <p:sldId id="308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97" r:id="rId16"/>
    <p:sldId id="292" r:id="rId17"/>
    <p:sldId id="293" r:id="rId18"/>
    <p:sldId id="294" r:id="rId19"/>
    <p:sldId id="295" r:id="rId20"/>
    <p:sldId id="296" r:id="rId21"/>
    <p:sldId id="260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939393"/>
    <a:srgbClr val="D19F62"/>
    <a:srgbClr val="063C54"/>
    <a:srgbClr val="4BB5CB"/>
    <a:srgbClr val="F0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7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3.png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3.png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3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3.png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5.png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image" Target="../media/image4.png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3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3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3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3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3.png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0646" y="3428767"/>
            <a:ext cx="7010399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sym typeface="思源黑体 CN Normal" panose="020B0400000000000000" pitchFamily="34" charset="-122"/>
              </a:rPr>
              <a:t>杰中杰提供</a:t>
            </a: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思源宋体 CN Heavy" panose="02020900000000000000" charset="-122"/>
              <a:ea typeface="思源宋体 CN Heavy" panose="020209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40200" y="4728845"/>
            <a:ext cx="370332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北京杰成东方贸易有限公司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马晓月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13810684992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25611" y="283477"/>
            <a:ext cx="516029" cy="159676"/>
            <a:chOff x="11325611" y="283477"/>
            <a:chExt cx="516029" cy="159676"/>
          </a:xfrm>
        </p:grpSpPr>
        <p:sp>
          <p:nvSpPr>
            <p:cNvPr id="31" name="圆角矩形 30"/>
            <p:cNvSpPr/>
            <p:nvPr/>
          </p:nvSpPr>
          <p:spPr>
            <a:xfrm flipV="1">
              <a:off x="11325611" y="283477"/>
              <a:ext cx="51602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flipV="1">
              <a:off x="11525716" y="397434"/>
              <a:ext cx="315924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7377" y="6191769"/>
            <a:ext cx="576154" cy="248634"/>
            <a:chOff x="481647" y="6360480"/>
            <a:chExt cx="479426" cy="206892"/>
          </a:xfrm>
        </p:grpSpPr>
        <p:sp>
          <p:nvSpPr>
            <p:cNvPr id="33" name="chevron-upwards-arrow_17507"/>
            <p:cNvSpPr/>
            <p:nvPr/>
          </p:nvSpPr>
          <p:spPr>
            <a:xfrm rot="5400000">
              <a:off x="754337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chevron-upwards-arrow_17507"/>
            <p:cNvSpPr/>
            <p:nvPr/>
          </p:nvSpPr>
          <p:spPr>
            <a:xfrm rot="16200000" flipH="1">
              <a:off x="481491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" name="图片 1" descr="详情图水印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0880000">
            <a:off x="6240780" y="4709795"/>
            <a:ext cx="1422400" cy="3632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20102" y="2390668"/>
            <a:ext cx="79517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阳澄湖牌大闸蟹</a:t>
            </a:r>
            <a:r>
              <a:rPr lang="zh-CN" alt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推荐</a:t>
            </a:r>
            <a:endParaRPr lang="zh-CN" altLang="zh-CN" sz="4400" b="1" dirty="0">
              <a:solidFill>
                <a:srgbClr val="063C54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  <a:reflection blurRad="25400" stA="40000" endPos="28000" dir="5400000" sy="-100000" algn="bl" rotWithShape="0"/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cs typeface="字魂143号-狂傲行书" panose="00000500000000000000" pitchFamily="2" charset="-122"/>
              <a:sym typeface="思源黑体 CN Normal" panose="020B04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锦绣前程型大闸蟹礼盒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阳澄湖4.0两公蟹*5只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阳澄湖3.0两母蟹*5只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1574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2188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大吉大利型大闸蟹礼盒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阳澄湖4.5两公蟹*5只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阳澄湖3.0两母蟹*5只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2078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2888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604000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普天同庆型大闸蟹礼盒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阳澄湖5.0两公蟹*5只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阳澄湖3.5两母蟹*5只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2798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3888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604000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盛世祥和型大闸蟹礼盒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阳澄湖6两公蟹*4只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阳澄湖4.0两母蟹*4只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4958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6888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604000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88089"/>
          <a:stretch>
            <a:fillRect/>
          </a:stretch>
        </p:blipFill>
        <p:spPr>
          <a:xfrm>
            <a:off x="0" y="0"/>
            <a:ext cx="12382500" cy="8293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385060"/>
            <a:ext cx="4680585" cy="22879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81760" y="3316605"/>
            <a:ext cx="2245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>
                <a:solidFill>
                  <a:srgbClr val="696969"/>
                </a:solidFill>
              </a:rPr>
              <a:t>价格说明</a:t>
            </a:r>
            <a:endParaRPr lang="zh-CN" altLang="en-US" sz="3200" b="1" i="1">
              <a:solidFill>
                <a:srgbClr val="69696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2555" y="3119755"/>
            <a:ext cx="5890895" cy="134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以上报价均为参考价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具体成交价格以实际订货数量和定制工艺决定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8417560" y="367538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9225915" y="527050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212975"/>
            <a:ext cx="63588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一帆风顺型大闸蟹礼盒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阳澄湖2.5两公蟹*5只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阳澄湖1.5两母蟹*5只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赠品：品蟹醋*1瓶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350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488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45" y="731520"/>
            <a:ext cx="4879340" cy="527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iconfont-11899-5651479"/>
          <p:cNvSpPr/>
          <p:nvPr/>
        </p:nvSpPr>
        <p:spPr>
          <a:xfrm>
            <a:off x="3832562" y="4473037"/>
            <a:ext cx="245682" cy="245583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iconfont-11899-5651479"/>
          <p:cNvSpPr/>
          <p:nvPr/>
        </p:nvSpPr>
        <p:spPr>
          <a:xfrm>
            <a:off x="6359808" y="4473173"/>
            <a:ext cx="245682" cy="245309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105" y="268033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THANKS</a:t>
            </a:r>
            <a:endParaRPr lang="en-US" altLang="zh-CN" sz="4800" b="1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91965" y="3902075"/>
            <a:ext cx="422148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校对人：何梦韩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                      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校对人：郝建辉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6870065" y="3870325"/>
            <a:ext cx="1422400" cy="36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真情永伴型大闸蟹礼盒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阳澄湖3.0两公蟹*3只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阳澄湖2.0两母蟹*3只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387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538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春华秋实型大闸蟹礼盒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阳澄湖3.0两公蟹*4只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阳澄湖2.0两母蟹*4只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480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668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幸福安康型大闸蟹礼盒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阳澄湖3.0两公蟹*5只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阳澄湖2.0两母蟹*5只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566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788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财源广进型大闸蟹礼盒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阳澄湖3.5两公蟹*4只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阳澄湖2.5两母蟹*4只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638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888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金榜题名型大闸蟹礼盒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10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阳澄湖3.5两公蟹*5只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阳澄湖2.5两母蟹*5只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854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1188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926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1288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欣欣向荣型大闸蟹礼盒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6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阳澄湖4.0两公蟹*3只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阳澄湖3.0两母蟹*3只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065" y="1103630"/>
            <a:ext cx="4740910" cy="47409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阳澄湖牌大闸蟹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2212975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蒸蒸日上型大闸蟹礼盒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8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只装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阳澄湖4.0两公蟹*4只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阳澄湖3.0两母蟹*4只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赠品：吃蟹工具2件套*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品蟹醋*1瓶、手套*1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1214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1688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329045" y="57543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95,&quot;width&quot;:272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ISLIDE.ICON" val="#106642;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3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7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6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9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0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4.xml><?xml version="1.0" encoding="utf-8"?>
<p:tagLst xmlns:p="http://schemas.openxmlformats.org/presentationml/2006/main">
  <p:tag name="ISLIDE.ICON" val="#106642;"/>
</p:tagLst>
</file>

<file path=ppt/tags/tag75.xml><?xml version="1.0" encoding="utf-8"?>
<p:tagLst xmlns:p="http://schemas.openxmlformats.org/presentationml/2006/main">
  <p:tag name="KSO_WPP_MARK_KEY" val="50e33762-b9b9-4a65-b8be-e1147f6f7955"/>
  <p:tag name="COMMONDATA" val="eyJoZGlkIjoiOTYxNzVkZjJjODUyZGYxMjdmZDRiYjk4MGU0NTY2MDg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WPS 演示</Application>
  <PresentationFormat>宽屏</PresentationFormat>
  <Paragraphs>158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思源黑体 CN Normal</vt:lpstr>
      <vt:lpstr>思源黑体 CN Medium</vt:lpstr>
      <vt:lpstr>字魂143号-狂傲行书</vt:lpstr>
      <vt:lpstr>思源宋体 CN Heavy</vt:lpstr>
      <vt:lpstr>思源黑体 CN Bold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孙丽｜设计｜杰中杰礼品网</cp:lastModifiedBy>
  <cp:revision>36</cp:revision>
  <dcterms:created xsi:type="dcterms:W3CDTF">2022-11-30T07:12:00Z</dcterms:created>
  <dcterms:modified xsi:type="dcterms:W3CDTF">2023-08-29T09:15:36Z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F849772F59754C2EB38F27467E8CD285_12</vt:lpwstr>
  </property>
  <property fmtid="{D5CDD505-2E9C-101B-9397-08002B2CF9AE}" pid="3" name="KSOProductBuildVer">
    <vt:lpwstr>2052-12.1.0.15374</vt:lpwstr>
  </property>
</Properties>
</file>